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fde8f79784e42d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bf572a53b540bd"/>
  </p:sldMasterIdLst>
  <p:sldIdLst>
    <p:sldId xmlns:r="http://schemas.openxmlformats.org/officeDocument/2006/relationships" id="256" r:id="R2b690d450b69410b"/>
    <p:sldId xmlns:r="http://schemas.openxmlformats.org/officeDocument/2006/relationships" id="257" r:id="R1778ac8c284f4a4a"/>
    <p:sldId xmlns:r="http://schemas.openxmlformats.org/officeDocument/2006/relationships" id="258" r:id="R256643c7c9c249f6"/>
    <p:sldId xmlns:r="http://schemas.openxmlformats.org/officeDocument/2006/relationships" id="259" r:id="Rdaaba59b862e427e"/>
    <p:sldId xmlns:r="http://schemas.openxmlformats.org/officeDocument/2006/relationships" id="260" r:id="R7cc5ae70a464414d"/>
    <p:sldId xmlns:r="http://schemas.openxmlformats.org/officeDocument/2006/relationships" id="261" r:id="R0ef10030dd874f00"/>
    <p:sldId xmlns:r="http://schemas.openxmlformats.org/officeDocument/2006/relationships" id="262" r:id="R37eda061291e48d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bf572a53b540bd" /><Relationship Type="http://schemas.openxmlformats.org/officeDocument/2006/relationships/slide" Target="/ppt/slides/slide1.xml" Id="R2b690d450b69410b" /><Relationship Type="http://schemas.openxmlformats.org/officeDocument/2006/relationships/slide" Target="/ppt/slides/slide2.xml" Id="R1778ac8c284f4a4a" /><Relationship Type="http://schemas.openxmlformats.org/officeDocument/2006/relationships/slide" Target="/ppt/slides/slide3.xml" Id="R256643c7c9c249f6" /><Relationship Type="http://schemas.openxmlformats.org/officeDocument/2006/relationships/slide" Target="/ppt/slides/slide4.xml" Id="Rdaaba59b862e427e" /><Relationship Type="http://schemas.openxmlformats.org/officeDocument/2006/relationships/slide" Target="/ppt/slides/slide5.xml" Id="R7cc5ae70a464414d" /><Relationship Type="http://schemas.openxmlformats.org/officeDocument/2006/relationships/slide" Target="/ppt/slides/slide6.xml" Id="R0ef10030dd874f00" /><Relationship Type="http://schemas.openxmlformats.org/officeDocument/2006/relationships/slide" Target="/ppt/slides/slide7.xml" Id="R37eda061291e48d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db1a127a38488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eecee9dd64114" /><Relationship Type="http://schemas.openxmlformats.org/officeDocument/2006/relationships/theme" Target="/ppt/slideMasters/theme/theme1.xml" Id="Rc72dabc5392a4d4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aeecee9dd6411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a030c809fa46a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8ce1de374149a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0a37d37ca44a1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f3b16bd5e3424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0f532490984c0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02f076629e432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eb8e2754ff4ac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PARETO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PARETO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4 936 293 000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1 497 596 000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1 433 472 000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3 375 266 000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8 021 823 000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92,1 %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VILFREDO AS  –  7,9 %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Dronning Mauds gate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0250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87 87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962 964 591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PARETO AS</a:t>
            </a:r>
          </a:p>
        </p:txBody>
      </p:sp>
    </p:spTree>
  </p:cSld>
  <p:clrMapOvr>
    <a:masterClrMapping xmlns:a="http://schemas.openxmlformats.org/drawingml/2006/main"/>
  </p:clrMapOvr>
</p:sld>
</file>