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4c3a0a292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99a4743ce4fd1"/>
  </p:sldMasterIdLst>
  <p:sldIdLst>
    <p:sldId xmlns:r="http://schemas.openxmlformats.org/officeDocument/2006/relationships" id="256" r:id="Rba35cb6a352d4842"/>
    <p:sldId xmlns:r="http://schemas.openxmlformats.org/officeDocument/2006/relationships" id="257" r:id="R9509f0eb80014732"/>
    <p:sldId xmlns:r="http://schemas.openxmlformats.org/officeDocument/2006/relationships" id="258" r:id="R96b5885f528e4949"/>
    <p:sldId xmlns:r="http://schemas.openxmlformats.org/officeDocument/2006/relationships" id="259" r:id="Re1ee5cc1f9ea4e73"/>
    <p:sldId xmlns:r="http://schemas.openxmlformats.org/officeDocument/2006/relationships" id="260" r:id="R89843f9c5bdb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99a4743ce4fd1" /><Relationship Type="http://schemas.openxmlformats.org/officeDocument/2006/relationships/slide" Target="/ppt/slides/slide1.xml" Id="Rba35cb6a352d4842" /><Relationship Type="http://schemas.openxmlformats.org/officeDocument/2006/relationships/slide" Target="/ppt/slides/slide2.xml" Id="R9509f0eb80014732" /><Relationship Type="http://schemas.openxmlformats.org/officeDocument/2006/relationships/slide" Target="/ppt/slides/slide3.xml" Id="R96b5885f528e4949" /><Relationship Type="http://schemas.openxmlformats.org/officeDocument/2006/relationships/slide" Target="/ppt/slides/slide4.xml" Id="Re1ee5cc1f9ea4e73" /><Relationship Type="http://schemas.openxmlformats.org/officeDocument/2006/relationships/slide" Target="/ppt/slides/slide5.xml" Id="R89843f9c5bdb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c21222ded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273b9b1e4dfe" /><Relationship Type="http://schemas.openxmlformats.org/officeDocument/2006/relationships/theme" Target="/ppt/slideMasters/theme/theme1.xml" Id="R9f34defdb5f3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9273b9b1e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173f1bd0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454c24d63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7356dc89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9e000ffe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4753b285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