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4fb1c2aaf741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a95209927149f7"/>
  </p:sldMasterIdLst>
  <p:sldIdLst>
    <p:sldId xmlns:r="http://schemas.openxmlformats.org/officeDocument/2006/relationships" id="256" r:id="R627c71b9be6f4a71"/>
    <p:sldId xmlns:r="http://schemas.openxmlformats.org/officeDocument/2006/relationships" id="257" r:id="R632aa605a2ba4e53"/>
    <p:sldId xmlns:r="http://schemas.openxmlformats.org/officeDocument/2006/relationships" id="258" r:id="Rcbc5595c2e674c50"/>
    <p:sldId xmlns:r="http://schemas.openxmlformats.org/officeDocument/2006/relationships" id="259" r:id="R8699f86d8cee4703"/>
    <p:sldId xmlns:r="http://schemas.openxmlformats.org/officeDocument/2006/relationships" id="260" r:id="R4bd57444e7294eb4"/>
    <p:sldId xmlns:r="http://schemas.openxmlformats.org/officeDocument/2006/relationships" id="261" r:id="R2c4076ea833942c1"/>
    <p:sldId xmlns:r="http://schemas.openxmlformats.org/officeDocument/2006/relationships" id="262" r:id="Rf48eb50593a348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a95209927149f7" /><Relationship Type="http://schemas.openxmlformats.org/officeDocument/2006/relationships/slide" Target="/ppt/slides/slide1.xml" Id="R627c71b9be6f4a71" /><Relationship Type="http://schemas.openxmlformats.org/officeDocument/2006/relationships/slide" Target="/ppt/slides/slide2.xml" Id="R632aa605a2ba4e53" /><Relationship Type="http://schemas.openxmlformats.org/officeDocument/2006/relationships/slide" Target="/ppt/slides/slide3.xml" Id="Rcbc5595c2e674c50" /><Relationship Type="http://schemas.openxmlformats.org/officeDocument/2006/relationships/slide" Target="/ppt/slides/slide4.xml" Id="R8699f86d8cee4703" /><Relationship Type="http://schemas.openxmlformats.org/officeDocument/2006/relationships/slide" Target="/ppt/slides/slide5.xml" Id="R4bd57444e7294eb4" /><Relationship Type="http://schemas.openxmlformats.org/officeDocument/2006/relationships/slide" Target="/ppt/slides/slide6.xml" Id="R2c4076ea833942c1" /><Relationship Type="http://schemas.openxmlformats.org/officeDocument/2006/relationships/slide" Target="/ppt/slides/slide7.xml" Id="Rf48eb50593a348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b47bba8854a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00ffda944627" /><Relationship Type="http://schemas.openxmlformats.org/officeDocument/2006/relationships/theme" Target="/ppt/slideMasters/theme/theme1.xml" Id="R66f43cd223874d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5400ffda9446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da3dd43d948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aa0648bca4e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36759f95944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8d09fe7c54f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14a9e79a644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44bcdfbec94b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20fbfaccb41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