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1e68f0aaf6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d82840ce14fc6"/>
  </p:sldMasterIdLst>
  <p:sldIdLst>
    <p:sldId xmlns:r="http://schemas.openxmlformats.org/officeDocument/2006/relationships" id="256" r:id="Rc05315fb14d34652"/>
    <p:sldId xmlns:r="http://schemas.openxmlformats.org/officeDocument/2006/relationships" id="257" r:id="Rd3e14570b6b24ce7"/>
    <p:sldId xmlns:r="http://schemas.openxmlformats.org/officeDocument/2006/relationships" id="258" r:id="R4b5aa42f69b948f8"/>
    <p:sldId xmlns:r="http://schemas.openxmlformats.org/officeDocument/2006/relationships" id="259" r:id="R7a55e0b317a446f8"/>
    <p:sldId xmlns:r="http://schemas.openxmlformats.org/officeDocument/2006/relationships" id="260" r:id="R3fc7031ac3f2441d"/>
    <p:sldId xmlns:r="http://schemas.openxmlformats.org/officeDocument/2006/relationships" id="261" r:id="R4defbbf8137b456e"/>
    <p:sldId xmlns:r="http://schemas.openxmlformats.org/officeDocument/2006/relationships" id="262" r:id="R2370a1ce308f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d82840ce14fc6" /><Relationship Type="http://schemas.openxmlformats.org/officeDocument/2006/relationships/slide" Target="/ppt/slides/slide1.xml" Id="Rc05315fb14d34652" /><Relationship Type="http://schemas.openxmlformats.org/officeDocument/2006/relationships/slide" Target="/ppt/slides/slide2.xml" Id="Rd3e14570b6b24ce7" /><Relationship Type="http://schemas.openxmlformats.org/officeDocument/2006/relationships/slide" Target="/ppt/slides/slide3.xml" Id="R4b5aa42f69b948f8" /><Relationship Type="http://schemas.openxmlformats.org/officeDocument/2006/relationships/slide" Target="/ppt/slides/slide4.xml" Id="R7a55e0b317a446f8" /><Relationship Type="http://schemas.openxmlformats.org/officeDocument/2006/relationships/slide" Target="/ppt/slides/slide5.xml" Id="R3fc7031ac3f2441d" /><Relationship Type="http://schemas.openxmlformats.org/officeDocument/2006/relationships/slide" Target="/ppt/slides/slide6.xml" Id="R4defbbf8137b456e" /><Relationship Type="http://schemas.openxmlformats.org/officeDocument/2006/relationships/slide" Target="/ppt/slides/slide7.xml" Id="R2370a1ce308f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41d33221642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5c4d11567458e" /><Relationship Type="http://schemas.openxmlformats.org/officeDocument/2006/relationships/theme" Target="/ppt/slideMasters/theme/theme1.xml" Id="Rd67cd225d5d1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15c4d1156745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5c9e34b74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bebdaa8a64f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b773cb83949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b98688299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bf14c74d242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3f36e8d6548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41a61029e42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