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1e896a66c146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fbd2b0020948a0"/>
  </p:sldMasterIdLst>
  <p:sldIdLst>
    <p:sldId xmlns:r="http://schemas.openxmlformats.org/officeDocument/2006/relationships" id="256" r:id="Re745dd9b92a44521"/>
    <p:sldId xmlns:r="http://schemas.openxmlformats.org/officeDocument/2006/relationships" id="257" r:id="Rf694832a35274f6c"/>
    <p:sldId xmlns:r="http://schemas.openxmlformats.org/officeDocument/2006/relationships" id="258" r:id="R650533a04fd7471b"/>
    <p:sldId xmlns:r="http://schemas.openxmlformats.org/officeDocument/2006/relationships" id="259" r:id="R1ea5c34d54ca423f"/>
    <p:sldId xmlns:r="http://schemas.openxmlformats.org/officeDocument/2006/relationships" id="260" r:id="R02b0445913fa4383"/>
    <p:sldId xmlns:r="http://schemas.openxmlformats.org/officeDocument/2006/relationships" id="261" r:id="Rc91fefdb91004800"/>
    <p:sldId xmlns:r="http://schemas.openxmlformats.org/officeDocument/2006/relationships" id="262" r:id="R254949d8b8964c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fbd2b0020948a0" /><Relationship Type="http://schemas.openxmlformats.org/officeDocument/2006/relationships/slide" Target="/ppt/slides/slide1.xml" Id="Re745dd9b92a44521" /><Relationship Type="http://schemas.openxmlformats.org/officeDocument/2006/relationships/slide" Target="/ppt/slides/slide2.xml" Id="Rf694832a35274f6c" /><Relationship Type="http://schemas.openxmlformats.org/officeDocument/2006/relationships/slide" Target="/ppt/slides/slide3.xml" Id="R650533a04fd7471b" /><Relationship Type="http://schemas.openxmlformats.org/officeDocument/2006/relationships/slide" Target="/ppt/slides/slide4.xml" Id="R1ea5c34d54ca423f" /><Relationship Type="http://schemas.openxmlformats.org/officeDocument/2006/relationships/slide" Target="/ppt/slides/slide5.xml" Id="R02b0445913fa4383" /><Relationship Type="http://schemas.openxmlformats.org/officeDocument/2006/relationships/slide" Target="/ppt/slides/slide6.xml" Id="Rc91fefdb91004800" /><Relationship Type="http://schemas.openxmlformats.org/officeDocument/2006/relationships/slide" Target="/ppt/slides/slide7.xml" Id="R254949d8b8964c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2c709109354c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f035f89f1423e" /><Relationship Type="http://schemas.openxmlformats.org/officeDocument/2006/relationships/theme" Target="/ppt/slideMasters/theme/theme1.xml" Id="R5922b5af3e4544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bf035f89f142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1647251d04e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8f9f05d5c47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907ab469048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d64a07a9140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74f5b8a644c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757d740ca4a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56a1e72c048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HILLEVÅG MEK 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HILLEVÅG MEK VERKSTED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31 256 974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2 411 790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1 851 591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11 004 489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15 909 331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VAALAND DAG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Koppholen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70 94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