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f84c1ab11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f7a388c5846f1"/>
  </p:sldMasterIdLst>
  <p:sldIdLst>
    <p:sldId xmlns:r="http://schemas.openxmlformats.org/officeDocument/2006/relationships" id="256" r:id="R6fbc3f6c6d1e43bc"/>
    <p:sldId xmlns:r="http://schemas.openxmlformats.org/officeDocument/2006/relationships" id="257" r:id="R3259254c86c2427d"/>
    <p:sldId xmlns:r="http://schemas.openxmlformats.org/officeDocument/2006/relationships" id="258" r:id="Ra129f9ad3f724909"/>
    <p:sldId xmlns:r="http://schemas.openxmlformats.org/officeDocument/2006/relationships" id="259" r:id="Rdd55cc2007644b44"/>
    <p:sldId xmlns:r="http://schemas.openxmlformats.org/officeDocument/2006/relationships" id="260" r:id="R992ebcd4bdf34780"/>
    <p:sldId xmlns:r="http://schemas.openxmlformats.org/officeDocument/2006/relationships" id="261" r:id="R0fc98db4d57a44bf"/>
    <p:sldId xmlns:r="http://schemas.openxmlformats.org/officeDocument/2006/relationships" id="262" r:id="R24002a8da61e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f7a388c5846f1" /><Relationship Type="http://schemas.openxmlformats.org/officeDocument/2006/relationships/slide" Target="/ppt/slides/slide1.xml" Id="R6fbc3f6c6d1e43bc" /><Relationship Type="http://schemas.openxmlformats.org/officeDocument/2006/relationships/slide" Target="/ppt/slides/slide2.xml" Id="R3259254c86c2427d" /><Relationship Type="http://schemas.openxmlformats.org/officeDocument/2006/relationships/slide" Target="/ppt/slides/slide3.xml" Id="Ra129f9ad3f724909" /><Relationship Type="http://schemas.openxmlformats.org/officeDocument/2006/relationships/slide" Target="/ppt/slides/slide4.xml" Id="Rdd55cc2007644b44" /><Relationship Type="http://schemas.openxmlformats.org/officeDocument/2006/relationships/slide" Target="/ppt/slides/slide5.xml" Id="R992ebcd4bdf34780" /><Relationship Type="http://schemas.openxmlformats.org/officeDocument/2006/relationships/slide" Target="/ppt/slides/slide6.xml" Id="R0fc98db4d57a44bf" /><Relationship Type="http://schemas.openxmlformats.org/officeDocument/2006/relationships/slide" Target="/ppt/slides/slide7.xml" Id="R24002a8da61e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2608ebacd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8480c37c3433f" /><Relationship Type="http://schemas.openxmlformats.org/officeDocument/2006/relationships/theme" Target="/ppt/slideMasters/theme/theme1.xml" Id="Rfe7f4810b649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28480c37c3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d41a3337b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f1c7d25ad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b35e2aca6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7f011fd3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2992d7af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668023bb7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863097ad44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BUKSÉR OG BERGING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BUKSÉR OG BERGING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1 307 653 000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197 302 000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891 266 000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1 454 746 000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DESPINA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JAREN INDUSTRIER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ALEXANDRA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EMMY HOLDING AS  –  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964 321 663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