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df85fc25a2c47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1fd048da034085"/>
  </p:sldMasterIdLst>
  <p:sldIdLst>
    <p:sldId xmlns:r="http://schemas.openxmlformats.org/officeDocument/2006/relationships" id="256" r:id="R4800cd81d46447d6"/>
    <p:sldId xmlns:r="http://schemas.openxmlformats.org/officeDocument/2006/relationships" id="257" r:id="Re9e18dc230e74d00"/>
    <p:sldId xmlns:r="http://schemas.openxmlformats.org/officeDocument/2006/relationships" id="258" r:id="R508a53aae1ae4aae"/>
    <p:sldId xmlns:r="http://schemas.openxmlformats.org/officeDocument/2006/relationships" id="259" r:id="Recdca780276d48fb"/>
    <p:sldId xmlns:r="http://schemas.openxmlformats.org/officeDocument/2006/relationships" id="260" r:id="R28169f0911aa4527"/>
    <p:sldId xmlns:r="http://schemas.openxmlformats.org/officeDocument/2006/relationships" id="261" r:id="R76e39b6d5f3c42a4"/>
    <p:sldId xmlns:r="http://schemas.openxmlformats.org/officeDocument/2006/relationships" id="262" r:id="R23ecc32ab9214e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1fd048da034085" /><Relationship Type="http://schemas.openxmlformats.org/officeDocument/2006/relationships/slide" Target="/ppt/slides/slide1.xml" Id="R4800cd81d46447d6" /><Relationship Type="http://schemas.openxmlformats.org/officeDocument/2006/relationships/slide" Target="/ppt/slides/slide2.xml" Id="Re9e18dc230e74d00" /><Relationship Type="http://schemas.openxmlformats.org/officeDocument/2006/relationships/slide" Target="/ppt/slides/slide3.xml" Id="R508a53aae1ae4aae" /><Relationship Type="http://schemas.openxmlformats.org/officeDocument/2006/relationships/slide" Target="/ppt/slides/slide4.xml" Id="Recdca780276d48fb" /><Relationship Type="http://schemas.openxmlformats.org/officeDocument/2006/relationships/slide" Target="/ppt/slides/slide5.xml" Id="R28169f0911aa4527" /><Relationship Type="http://schemas.openxmlformats.org/officeDocument/2006/relationships/slide" Target="/ppt/slides/slide6.xml" Id="R76e39b6d5f3c42a4" /><Relationship Type="http://schemas.openxmlformats.org/officeDocument/2006/relationships/slide" Target="/ppt/slides/slide7.xml" Id="R23ecc32ab9214e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ffc20391fe44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6ee1832624432a" /><Relationship Type="http://schemas.openxmlformats.org/officeDocument/2006/relationships/theme" Target="/ppt/slideMasters/theme/theme1.xml" Id="R495993fb8d3a47e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6ee183262443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a9cdb030914c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27d155737f431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472a95f7cc48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7e8f08d91b444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077b9f72014ea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ce4c801fab451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19f8eb9b9e4e4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BUKSÉR OG BERGING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BUKSÉR OG BERGING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BUKSÉR OG BERGING AS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BUKSÉR OG BERGING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BUKSÉR OG BERGING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BUKSÉR OG BERGING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1 307 653 000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197 302 000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188 360 000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891 266 000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1 454 746 000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BUKSÉR OG BERGING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DESPINA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JAREN INDUSTRIER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DYVI INVEST AS  –  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ANNETTE HOLDING AS  –  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ALEXANDRA HOLDING AS  –  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EMMY HOLDING AS  –  7,5 %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BUKSÉR OG BERGING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Vollsveien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964 321 663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BUKSÉR OG BERGING AS</a:t>
            </a:r>
          </a:p>
        </p:txBody>
      </p:sp>
    </p:spTree>
  </p:cSld>
  <p:clrMapOvr>
    <a:masterClrMapping xmlns:a="http://schemas.openxmlformats.org/drawingml/2006/main"/>
  </p:clrMapOvr>
</p:sld>
</file>