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a36e32dddf42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3960f648ae4629"/>
  </p:sldMasterIdLst>
  <p:sldIdLst>
    <p:sldId xmlns:r="http://schemas.openxmlformats.org/officeDocument/2006/relationships" id="256" r:id="R8057991135d348db"/>
    <p:sldId xmlns:r="http://schemas.openxmlformats.org/officeDocument/2006/relationships" id="257" r:id="R19c7c239b3444f75"/>
    <p:sldId xmlns:r="http://schemas.openxmlformats.org/officeDocument/2006/relationships" id="258" r:id="Rf8d3cab94fb14677"/>
    <p:sldId xmlns:r="http://schemas.openxmlformats.org/officeDocument/2006/relationships" id="259" r:id="R6abe0f4065d14be9"/>
    <p:sldId xmlns:r="http://schemas.openxmlformats.org/officeDocument/2006/relationships" id="260" r:id="R0d16d164955045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3960f648ae4629" /><Relationship Type="http://schemas.openxmlformats.org/officeDocument/2006/relationships/slide" Target="/ppt/slides/slide1.xml" Id="R8057991135d348db" /><Relationship Type="http://schemas.openxmlformats.org/officeDocument/2006/relationships/slide" Target="/ppt/slides/slide2.xml" Id="R19c7c239b3444f75" /><Relationship Type="http://schemas.openxmlformats.org/officeDocument/2006/relationships/slide" Target="/ppt/slides/slide3.xml" Id="Rf8d3cab94fb14677" /><Relationship Type="http://schemas.openxmlformats.org/officeDocument/2006/relationships/slide" Target="/ppt/slides/slide4.xml" Id="R6abe0f4065d14be9" /><Relationship Type="http://schemas.openxmlformats.org/officeDocument/2006/relationships/slide" Target="/ppt/slides/slide5.xml" Id="R0d16d164955045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fc94b69bc84e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04e162aa748e5" /><Relationship Type="http://schemas.openxmlformats.org/officeDocument/2006/relationships/theme" Target="/ppt/slideMasters/theme/theme1.xml" Id="R7f1f066343d144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104e162aa748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58b0b730e4f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96616213f4d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d04a7f71741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b579fd24245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3d60b192344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TOKKE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TOKKE KOMMUNE ble etablert [år] og holder til i 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3880 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 07 52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postmottak@tokke.kommune.no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www.tokke.kommune.no/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964 964 521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