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641993db1a49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9f56abf6d4b6b"/>
  </p:sldMasterIdLst>
  <p:sldIdLst>
    <p:sldId xmlns:r="http://schemas.openxmlformats.org/officeDocument/2006/relationships" id="256" r:id="Rfe657e827b6e445f"/>
    <p:sldId xmlns:r="http://schemas.openxmlformats.org/officeDocument/2006/relationships" id="257" r:id="R132b11d9dde24eea"/>
    <p:sldId xmlns:r="http://schemas.openxmlformats.org/officeDocument/2006/relationships" id="258" r:id="R89cdcd8a86164b88"/>
    <p:sldId xmlns:r="http://schemas.openxmlformats.org/officeDocument/2006/relationships" id="259" r:id="R20f093ebc6124e19"/>
    <p:sldId xmlns:r="http://schemas.openxmlformats.org/officeDocument/2006/relationships" id="260" r:id="R5942cc34b85440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9f56abf6d4b6b" /><Relationship Type="http://schemas.openxmlformats.org/officeDocument/2006/relationships/slide" Target="/ppt/slides/slide1.xml" Id="Rfe657e827b6e445f" /><Relationship Type="http://schemas.openxmlformats.org/officeDocument/2006/relationships/slide" Target="/ppt/slides/slide2.xml" Id="R132b11d9dde24eea" /><Relationship Type="http://schemas.openxmlformats.org/officeDocument/2006/relationships/slide" Target="/ppt/slides/slide3.xml" Id="R89cdcd8a86164b88" /><Relationship Type="http://schemas.openxmlformats.org/officeDocument/2006/relationships/slide" Target="/ppt/slides/slide4.xml" Id="R20f093ebc6124e19" /><Relationship Type="http://schemas.openxmlformats.org/officeDocument/2006/relationships/slide" Target="/ppt/slides/slide5.xml" Id="R5942cc34b85440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5e862d23d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88a6fb1bb4e5a" /><Relationship Type="http://schemas.openxmlformats.org/officeDocument/2006/relationships/theme" Target="/ppt/slideMasters/theme/theme1.xml" Id="Rb9ba4737a21d4b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a88a6fb1bb4e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325a009a541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b388bd3d645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f809f2432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3bd98ceaa4c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436d958b9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TOKKE KOMMUNE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