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cc0a91bb674b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f42609bf05429c"/>
  </p:sldMasterIdLst>
  <p:sldIdLst>
    <p:sldId xmlns:r="http://schemas.openxmlformats.org/officeDocument/2006/relationships" id="256" r:id="R1762bab0acc146b9"/>
    <p:sldId xmlns:r="http://schemas.openxmlformats.org/officeDocument/2006/relationships" id="257" r:id="Rc879e6c293914ec6"/>
    <p:sldId xmlns:r="http://schemas.openxmlformats.org/officeDocument/2006/relationships" id="258" r:id="Rc88ae7d0bd6e4929"/>
    <p:sldId xmlns:r="http://schemas.openxmlformats.org/officeDocument/2006/relationships" id="259" r:id="Rddfc6e7b356848d5"/>
    <p:sldId xmlns:r="http://schemas.openxmlformats.org/officeDocument/2006/relationships" id="260" r:id="Rf6221eef50f04d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f42609bf05429c" /><Relationship Type="http://schemas.openxmlformats.org/officeDocument/2006/relationships/slide" Target="/ppt/slides/slide1.xml" Id="R1762bab0acc146b9" /><Relationship Type="http://schemas.openxmlformats.org/officeDocument/2006/relationships/slide" Target="/ppt/slides/slide2.xml" Id="Rc879e6c293914ec6" /><Relationship Type="http://schemas.openxmlformats.org/officeDocument/2006/relationships/slide" Target="/ppt/slides/slide3.xml" Id="Rc88ae7d0bd6e4929" /><Relationship Type="http://schemas.openxmlformats.org/officeDocument/2006/relationships/slide" Target="/ppt/slides/slide4.xml" Id="Rddfc6e7b356848d5" /><Relationship Type="http://schemas.openxmlformats.org/officeDocument/2006/relationships/slide" Target="/ppt/slides/slide5.xml" Id="Rf6221eef50f04d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4cdf3f85cc41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d73e5de6b74b0f" /><Relationship Type="http://schemas.openxmlformats.org/officeDocument/2006/relationships/theme" Target="/ppt/slideMasters/theme/theme1.xml" Id="Re4fcca4510194f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d73e5de6b74b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ba14df4564c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7d673afe3d4b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ae8a9f24ce4c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40239451b347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095226c7b49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ULSTEIN BERGEN ENERGY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ULSTEIN BERGEN ENERGY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ULSTEIN BERGEN ENERGY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ULSTEIN BERGEN ENERGY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ULSTEIN BERGEN ENERGY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ULSTEIN BERGEN ENERGY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965 612 513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ULSTEIN BERGEN ENERGY AS</a:t>
            </a:r>
          </a:p>
        </p:txBody>
      </p:sp>
    </p:spTree>
  </p:cSld>
  <p:clrMapOvr>
    <a:masterClrMapping xmlns:a="http://schemas.openxmlformats.org/drawingml/2006/main"/>
  </p:clrMapOvr>
</p:sld>
</file>