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0b99273c2c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b77c919c744554"/>
  </p:sldMasterIdLst>
  <p:sldIdLst>
    <p:sldId xmlns:r="http://schemas.openxmlformats.org/officeDocument/2006/relationships" id="256" r:id="R2c360d725e6a4855"/>
    <p:sldId xmlns:r="http://schemas.openxmlformats.org/officeDocument/2006/relationships" id="257" r:id="R7e4ba982d521435d"/>
    <p:sldId xmlns:r="http://schemas.openxmlformats.org/officeDocument/2006/relationships" id="258" r:id="R22ff49ec11d4402b"/>
    <p:sldId xmlns:r="http://schemas.openxmlformats.org/officeDocument/2006/relationships" id="259" r:id="R5a48c65180584f71"/>
    <p:sldId xmlns:r="http://schemas.openxmlformats.org/officeDocument/2006/relationships" id="260" r:id="R35c25c86656947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77c919c744554" /><Relationship Type="http://schemas.openxmlformats.org/officeDocument/2006/relationships/slide" Target="/ppt/slides/slide1.xml" Id="R2c360d725e6a4855" /><Relationship Type="http://schemas.openxmlformats.org/officeDocument/2006/relationships/slide" Target="/ppt/slides/slide2.xml" Id="R7e4ba982d521435d" /><Relationship Type="http://schemas.openxmlformats.org/officeDocument/2006/relationships/slide" Target="/ppt/slides/slide3.xml" Id="R22ff49ec11d4402b" /><Relationship Type="http://schemas.openxmlformats.org/officeDocument/2006/relationships/slide" Target="/ppt/slides/slide4.xml" Id="R5a48c65180584f71" /><Relationship Type="http://schemas.openxmlformats.org/officeDocument/2006/relationships/slide" Target="/ppt/slides/slide5.xml" Id="R35c25c86656947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7b9a6c24343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cc26f22f14fb8" /><Relationship Type="http://schemas.openxmlformats.org/officeDocument/2006/relationships/theme" Target="/ppt/slideMasters/theme/theme1.xml" Id="R849d71876d6b46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ecc26f22f14f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cbb92a78947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2cad5231a43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3c721801e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b775874b244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898d22753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