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2d1d6e95f24b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cc1fc86ece44906"/>
  </p:sldMasterIdLst>
  <p:sldIdLst>
    <p:sldId xmlns:r="http://schemas.openxmlformats.org/officeDocument/2006/relationships" id="256" r:id="R2728e610b70f43e6"/>
    <p:sldId xmlns:r="http://schemas.openxmlformats.org/officeDocument/2006/relationships" id="257" r:id="R329be7ab0c1f4a26"/>
    <p:sldId xmlns:r="http://schemas.openxmlformats.org/officeDocument/2006/relationships" id="258" r:id="R924ffea957f641a5"/>
    <p:sldId xmlns:r="http://schemas.openxmlformats.org/officeDocument/2006/relationships" id="259" r:id="R30b9688623cb4971"/>
    <p:sldId xmlns:r="http://schemas.openxmlformats.org/officeDocument/2006/relationships" id="260" r:id="R4dfc4adf3c7a437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c1fc86ece44906" /><Relationship Type="http://schemas.openxmlformats.org/officeDocument/2006/relationships/slide" Target="/ppt/slides/slide1.xml" Id="R2728e610b70f43e6" /><Relationship Type="http://schemas.openxmlformats.org/officeDocument/2006/relationships/slide" Target="/ppt/slides/slide2.xml" Id="R329be7ab0c1f4a26" /><Relationship Type="http://schemas.openxmlformats.org/officeDocument/2006/relationships/slide" Target="/ppt/slides/slide3.xml" Id="R924ffea957f641a5" /><Relationship Type="http://schemas.openxmlformats.org/officeDocument/2006/relationships/slide" Target="/ppt/slides/slide4.xml" Id="R30b9688623cb4971" /><Relationship Type="http://schemas.openxmlformats.org/officeDocument/2006/relationships/slide" Target="/ppt/slides/slide5.xml" Id="R4dfc4adf3c7a437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6891bf817645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b3f2389818457f" /><Relationship Type="http://schemas.openxmlformats.org/officeDocument/2006/relationships/theme" Target="/ppt/slideMasters/theme/theme1.xml" Id="R98839821c3e541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b3f238981845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fd0546cfad4a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2d16dc8f043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ead9e460348b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d5b4911dd24e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847df6559342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 FARESTVEIT RØR &amp; SVEIS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FARESTVEIT RØR &amp; SVEIS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FARESTVEIT RØR &amp; SVEIS ble etablert [år] og holder til i Modalen.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FARESTVEIT RØR &amp; SVEIS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FARESTVEIT RØR &amp; SVEIS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FARESTVEIT RØR &amp; SVEIS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Modalen 1041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5729 Modalen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967 865 249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FARESTVEIT RØR &amp; SVEIS</a:t>
            </a:r>
          </a:p>
        </p:txBody>
      </p:sp>
    </p:spTree>
  </p:cSld>
  <p:clrMapOvr>
    <a:masterClrMapping xmlns:a="http://schemas.openxmlformats.org/drawingml/2006/main"/>
  </p:clrMapOvr>
</p:sld>
</file>