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e3bb8f00f46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5552eff0bf4f6a"/>
  </p:sldMasterIdLst>
  <p:sldIdLst>
    <p:sldId xmlns:r="http://schemas.openxmlformats.org/officeDocument/2006/relationships" id="256" r:id="Rbd410c3500b14201"/>
    <p:sldId xmlns:r="http://schemas.openxmlformats.org/officeDocument/2006/relationships" id="257" r:id="R190e0198e76a4d51"/>
    <p:sldId xmlns:r="http://schemas.openxmlformats.org/officeDocument/2006/relationships" id="258" r:id="Reca8451116844096"/>
    <p:sldId xmlns:r="http://schemas.openxmlformats.org/officeDocument/2006/relationships" id="259" r:id="Re148345ba4bb4994"/>
    <p:sldId xmlns:r="http://schemas.openxmlformats.org/officeDocument/2006/relationships" id="260" r:id="R96f2d4d0472e403b"/>
    <p:sldId xmlns:r="http://schemas.openxmlformats.org/officeDocument/2006/relationships" id="261" r:id="R9454433deeac4f30"/>
    <p:sldId xmlns:r="http://schemas.openxmlformats.org/officeDocument/2006/relationships" id="262" r:id="R26f567338f85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552eff0bf4f6a" /><Relationship Type="http://schemas.openxmlformats.org/officeDocument/2006/relationships/slide" Target="/ppt/slides/slide1.xml" Id="Rbd410c3500b14201" /><Relationship Type="http://schemas.openxmlformats.org/officeDocument/2006/relationships/slide" Target="/ppt/slides/slide2.xml" Id="R190e0198e76a4d51" /><Relationship Type="http://schemas.openxmlformats.org/officeDocument/2006/relationships/slide" Target="/ppt/slides/slide3.xml" Id="Reca8451116844096" /><Relationship Type="http://schemas.openxmlformats.org/officeDocument/2006/relationships/slide" Target="/ppt/slides/slide4.xml" Id="Re148345ba4bb4994" /><Relationship Type="http://schemas.openxmlformats.org/officeDocument/2006/relationships/slide" Target="/ppt/slides/slide5.xml" Id="R96f2d4d0472e403b" /><Relationship Type="http://schemas.openxmlformats.org/officeDocument/2006/relationships/slide" Target="/ppt/slides/slide6.xml" Id="R9454433deeac4f30" /><Relationship Type="http://schemas.openxmlformats.org/officeDocument/2006/relationships/slide" Target="/ppt/slides/slide7.xml" Id="R26f567338f85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f4bb0b876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012ee18aa4164" /><Relationship Type="http://schemas.openxmlformats.org/officeDocument/2006/relationships/theme" Target="/ppt/slideMasters/theme/theme1.xml" Id="R8b5c41dbe9fb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012ee18aa41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5b3b430fa4c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4815c2dde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3393909a649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428aeab20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b24c755e34c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07430de3449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d3439aa43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