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ba0b90086b4b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7cecf2c784fad"/>
  </p:sldMasterIdLst>
  <p:sldIdLst>
    <p:sldId xmlns:r="http://schemas.openxmlformats.org/officeDocument/2006/relationships" id="256" r:id="Rdbec7ece2e9a4a48"/>
    <p:sldId xmlns:r="http://schemas.openxmlformats.org/officeDocument/2006/relationships" id="257" r:id="Raa07251c8c824701"/>
    <p:sldId xmlns:r="http://schemas.openxmlformats.org/officeDocument/2006/relationships" id="258" r:id="R48ebe75b7c394b6b"/>
    <p:sldId xmlns:r="http://schemas.openxmlformats.org/officeDocument/2006/relationships" id="259" r:id="R3185ac89f79d4343"/>
    <p:sldId xmlns:r="http://schemas.openxmlformats.org/officeDocument/2006/relationships" id="260" r:id="Rea57a83fefea4e72"/>
    <p:sldId xmlns:r="http://schemas.openxmlformats.org/officeDocument/2006/relationships" id="261" r:id="R93f30bd2f692443c"/>
    <p:sldId xmlns:r="http://schemas.openxmlformats.org/officeDocument/2006/relationships" id="262" r:id="Rb047b7ca25074d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7cecf2c784fad" /><Relationship Type="http://schemas.openxmlformats.org/officeDocument/2006/relationships/slide" Target="/ppt/slides/slide1.xml" Id="Rdbec7ece2e9a4a48" /><Relationship Type="http://schemas.openxmlformats.org/officeDocument/2006/relationships/slide" Target="/ppt/slides/slide2.xml" Id="Raa07251c8c824701" /><Relationship Type="http://schemas.openxmlformats.org/officeDocument/2006/relationships/slide" Target="/ppt/slides/slide3.xml" Id="R48ebe75b7c394b6b" /><Relationship Type="http://schemas.openxmlformats.org/officeDocument/2006/relationships/slide" Target="/ppt/slides/slide4.xml" Id="R3185ac89f79d4343" /><Relationship Type="http://schemas.openxmlformats.org/officeDocument/2006/relationships/slide" Target="/ppt/slides/slide5.xml" Id="Rea57a83fefea4e72" /><Relationship Type="http://schemas.openxmlformats.org/officeDocument/2006/relationships/slide" Target="/ppt/slides/slide6.xml" Id="R93f30bd2f692443c" /><Relationship Type="http://schemas.openxmlformats.org/officeDocument/2006/relationships/slide" Target="/ppt/slides/slide7.xml" Id="Rb047b7ca25074d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22e3f1a704e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a46d3abce43c5" /><Relationship Type="http://schemas.openxmlformats.org/officeDocument/2006/relationships/theme" Target="/ppt/slideMasters/theme/theme1.xml" Id="R1111b9274af34a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0a46d3abce43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e6e8240a045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ac202d0524b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28e84b1f748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8d4d9e60145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e3424ff0643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536b4e1b644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996a2b91846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DERIVAT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DERIVAT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−196 775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−2 525 801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6 032 470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BERNTSEN  –  98,1 %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BERNTSEN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Skomværgata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968 285 521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