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acff849c54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b05b8b0f048a0"/>
  </p:sldMasterIdLst>
  <p:sldIdLst>
    <p:sldId xmlns:r="http://schemas.openxmlformats.org/officeDocument/2006/relationships" id="256" r:id="R87a3376cf3fb44a5"/>
    <p:sldId xmlns:r="http://schemas.openxmlformats.org/officeDocument/2006/relationships" id="257" r:id="Re894ac6802684f56"/>
    <p:sldId xmlns:r="http://schemas.openxmlformats.org/officeDocument/2006/relationships" id="258" r:id="R7fa3ba812268400f"/>
    <p:sldId xmlns:r="http://schemas.openxmlformats.org/officeDocument/2006/relationships" id="259" r:id="R35228c3975434886"/>
    <p:sldId xmlns:r="http://schemas.openxmlformats.org/officeDocument/2006/relationships" id="260" r:id="Rc615347ccd264b46"/>
    <p:sldId xmlns:r="http://schemas.openxmlformats.org/officeDocument/2006/relationships" id="261" r:id="R4034dcdeb8b84b41"/>
    <p:sldId xmlns:r="http://schemas.openxmlformats.org/officeDocument/2006/relationships" id="262" r:id="R2f1915cc06724d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b05b8b0f048a0" /><Relationship Type="http://schemas.openxmlformats.org/officeDocument/2006/relationships/slide" Target="/ppt/slides/slide1.xml" Id="R87a3376cf3fb44a5" /><Relationship Type="http://schemas.openxmlformats.org/officeDocument/2006/relationships/slide" Target="/ppt/slides/slide2.xml" Id="Re894ac6802684f56" /><Relationship Type="http://schemas.openxmlformats.org/officeDocument/2006/relationships/slide" Target="/ppt/slides/slide3.xml" Id="R7fa3ba812268400f" /><Relationship Type="http://schemas.openxmlformats.org/officeDocument/2006/relationships/slide" Target="/ppt/slides/slide4.xml" Id="R35228c3975434886" /><Relationship Type="http://schemas.openxmlformats.org/officeDocument/2006/relationships/slide" Target="/ppt/slides/slide5.xml" Id="Rc615347ccd264b46" /><Relationship Type="http://schemas.openxmlformats.org/officeDocument/2006/relationships/slide" Target="/ppt/slides/slide6.xml" Id="R4034dcdeb8b84b41" /><Relationship Type="http://schemas.openxmlformats.org/officeDocument/2006/relationships/slide" Target="/ppt/slides/slide7.xml" Id="R2f1915cc06724d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07b5c05614d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2deffeec34b46" /><Relationship Type="http://schemas.openxmlformats.org/officeDocument/2006/relationships/theme" Target="/ppt/slideMasters/theme/theme1.xml" Id="Rfed6c7110c7d4e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82deffeec3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31f1947eb47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839ea7ea74d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1f4bbbf7e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2de58bea7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3e1b4b92241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b4a7c6a764d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dc11812c144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CIMAN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59 802 482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61 521 834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21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