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94b8a9b81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5500ada9f4b83"/>
  </p:sldMasterIdLst>
  <p:sldIdLst>
    <p:sldId xmlns:r="http://schemas.openxmlformats.org/officeDocument/2006/relationships" id="256" r:id="R94b7013c1b504cc4"/>
    <p:sldId xmlns:r="http://schemas.openxmlformats.org/officeDocument/2006/relationships" id="257" r:id="Rb378e0fc10ec4840"/>
    <p:sldId xmlns:r="http://schemas.openxmlformats.org/officeDocument/2006/relationships" id="258" r:id="Re17a43047266498f"/>
    <p:sldId xmlns:r="http://schemas.openxmlformats.org/officeDocument/2006/relationships" id="259" r:id="R70a646c13d0f4ba1"/>
    <p:sldId xmlns:r="http://schemas.openxmlformats.org/officeDocument/2006/relationships" id="260" r:id="R65c0fc9f43bd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5500ada9f4b83" /><Relationship Type="http://schemas.openxmlformats.org/officeDocument/2006/relationships/slide" Target="/ppt/slides/slide1.xml" Id="R94b7013c1b504cc4" /><Relationship Type="http://schemas.openxmlformats.org/officeDocument/2006/relationships/slide" Target="/ppt/slides/slide2.xml" Id="Rb378e0fc10ec4840" /><Relationship Type="http://schemas.openxmlformats.org/officeDocument/2006/relationships/slide" Target="/ppt/slides/slide3.xml" Id="Re17a43047266498f" /><Relationship Type="http://schemas.openxmlformats.org/officeDocument/2006/relationships/slide" Target="/ppt/slides/slide4.xml" Id="R70a646c13d0f4ba1" /><Relationship Type="http://schemas.openxmlformats.org/officeDocument/2006/relationships/slide" Target="/ppt/slides/slide5.xml" Id="R65c0fc9f43bd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484a25edf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576a6a39a488c" /><Relationship Type="http://schemas.openxmlformats.org/officeDocument/2006/relationships/theme" Target="/ppt/slideMasters/theme/theme1.xml" Id="R4e4647f1a8af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576a6a39a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489df202c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ffd90a72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a5dc68002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24d5f3f99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4c3d52b00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