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6bbd72349d4f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a9abbb41464604"/>
  </p:sldMasterIdLst>
  <p:sldIdLst>
    <p:sldId xmlns:r="http://schemas.openxmlformats.org/officeDocument/2006/relationships" id="256" r:id="Reb74188a6bcf4a07"/>
    <p:sldId xmlns:r="http://schemas.openxmlformats.org/officeDocument/2006/relationships" id="257" r:id="Rc45da247940d4269"/>
    <p:sldId xmlns:r="http://schemas.openxmlformats.org/officeDocument/2006/relationships" id="258" r:id="R0117fbe466a34501"/>
    <p:sldId xmlns:r="http://schemas.openxmlformats.org/officeDocument/2006/relationships" id="259" r:id="R3b21fcfd409941f9"/>
    <p:sldId xmlns:r="http://schemas.openxmlformats.org/officeDocument/2006/relationships" id="260" r:id="Rc2251b89a7bb46c8"/>
    <p:sldId xmlns:r="http://schemas.openxmlformats.org/officeDocument/2006/relationships" id="261" r:id="Ref38e55f7aaf4561"/>
    <p:sldId xmlns:r="http://schemas.openxmlformats.org/officeDocument/2006/relationships" id="262" r:id="Rceb73e429e0543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a9abbb41464604" /><Relationship Type="http://schemas.openxmlformats.org/officeDocument/2006/relationships/slide" Target="/ppt/slides/slide1.xml" Id="Reb74188a6bcf4a07" /><Relationship Type="http://schemas.openxmlformats.org/officeDocument/2006/relationships/slide" Target="/ppt/slides/slide2.xml" Id="Rc45da247940d4269" /><Relationship Type="http://schemas.openxmlformats.org/officeDocument/2006/relationships/slide" Target="/ppt/slides/slide3.xml" Id="R0117fbe466a34501" /><Relationship Type="http://schemas.openxmlformats.org/officeDocument/2006/relationships/slide" Target="/ppt/slides/slide4.xml" Id="R3b21fcfd409941f9" /><Relationship Type="http://schemas.openxmlformats.org/officeDocument/2006/relationships/slide" Target="/ppt/slides/slide5.xml" Id="Rc2251b89a7bb46c8" /><Relationship Type="http://schemas.openxmlformats.org/officeDocument/2006/relationships/slide" Target="/ppt/slides/slide6.xml" Id="Ref38e55f7aaf4561" /><Relationship Type="http://schemas.openxmlformats.org/officeDocument/2006/relationships/slide" Target="/ppt/slides/slide7.xml" Id="Rceb73e429e0543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fae46472e642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4b4d3dd2fe43e8" /><Relationship Type="http://schemas.openxmlformats.org/officeDocument/2006/relationships/theme" Target="/ppt/slideMasters/theme/theme1.xml" Id="R311ddecea72d45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4b4d3dd2fe43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5816de45e84c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75b57c959944d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147045f1a246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ee2bc1200d49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57810071fc441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6c45dda3fb465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f87c3c755b45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HLM ARKITEKTUR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HLM ARKITEKTUR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43 128 961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1 635 201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1 276 298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7 715 929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19 047 530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ARKITEKT BJERGA AS  –  13,5 %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HFAA AS  –  13,5 %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LEKVEN MARIE LOUISE  –  13,5 %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MOLDEN GUDRUN  –  13,5 %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NIELSEN PER M HØJGAARD  –  13,5 %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ØVSTHUS HOLDING AS  –  13,5 %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C. Sundts gate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5004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55 04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hlm@hlm.no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968 749 021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