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3f71674cdf46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b091bf71664efe"/>
  </p:sldMasterIdLst>
  <p:sldIdLst>
    <p:sldId xmlns:r="http://schemas.openxmlformats.org/officeDocument/2006/relationships" id="256" r:id="R505305b90aa7498c"/>
    <p:sldId xmlns:r="http://schemas.openxmlformats.org/officeDocument/2006/relationships" id="257" r:id="R82a264bbc84c4f0d"/>
    <p:sldId xmlns:r="http://schemas.openxmlformats.org/officeDocument/2006/relationships" id="258" r:id="Raee65c03a0f74d8b"/>
    <p:sldId xmlns:r="http://schemas.openxmlformats.org/officeDocument/2006/relationships" id="259" r:id="R715b6d2533c64426"/>
    <p:sldId xmlns:r="http://schemas.openxmlformats.org/officeDocument/2006/relationships" id="260" r:id="Ra13002e4957944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b091bf71664efe" /><Relationship Type="http://schemas.openxmlformats.org/officeDocument/2006/relationships/slide" Target="/ppt/slides/slide1.xml" Id="R505305b90aa7498c" /><Relationship Type="http://schemas.openxmlformats.org/officeDocument/2006/relationships/slide" Target="/ppt/slides/slide2.xml" Id="R82a264bbc84c4f0d" /><Relationship Type="http://schemas.openxmlformats.org/officeDocument/2006/relationships/slide" Target="/ppt/slides/slide3.xml" Id="Raee65c03a0f74d8b" /><Relationship Type="http://schemas.openxmlformats.org/officeDocument/2006/relationships/slide" Target="/ppt/slides/slide4.xml" Id="R715b6d2533c64426" /><Relationship Type="http://schemas.openxmlformats.org/officeDocument/2006/relationships/slide" Target="/ppt/slides/slide5.xml" Id="Ra13002e4957944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fe54c325148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c5b3986b346c0" /><Relationship Type="http://schemas.openxmlformats.org/officeDocument/2006/relationships/theme" Target="/ppt/slideMasters/theme/theme1.xml" Id="R135354a5d1b3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9c5b3986b346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2f34cc2834f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0582130ba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e2416260f41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e2e880b66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fd048de3a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