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538f40e25342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d88dfea16e4419"/>
  </p:sldMasterIdLst>
  <p:sldIdLst>
    <p:sldId xmlns:r="http://schemas.openxmlformats.org/officeDocument/2006/relationships" id="256" r:id="R630b48e7bf994d69"/>
    <p:sldId xmlns:r="http://schemas.openxmlformats.org/officeDocument/2006/relationships" id="257" r:id="R75aa9a821aec402d"/>
    <p:sldId xmlns:r="http://schemas.openxmlformats.org/officeDocument/2006/relationships" id="258" r:id="Rdd2c6569fd1c4150"/>
    <p:sldId xmlns:r="http://schemas.openxmlformats.org/officeDocument/2006/relationships" id="259" r:id="R7d12db230ce648bd"/>
    <p:sldId xmlns:r="http://schemas.openxmlformats.org/officeDocument/2006/relationships" id="260" r:id="Rb3b867f4288d4ddc"/>
    <p:sldId xmlns:r="http://schemas.openxmlformats.org/officeDocument/2006/relationships" id="261" r:id="R32d25bc7fe7a42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d88dfea16e4419" /><Relationship Type="http://schemas.openxmlformats.org/officeDocument/2006/relationships/slide" Target="/ppt/slides/slide1.xml" Id="R630b48e7bf994d69" /><Relationship Type="http://schemas.openxmlformats.org/officeDocument/2006/relationships/slide" Target="/ppt/slides/slide2.xml" Id="R75aa9a821aec402d" /><Relationship Type="http://schemas.openxmlformats.org/officeDocument/2006/relationships/slide" Target="/ppt/slides/slide3.xml" Id="Rdd2c6569fd1c4150" /><Relationship Type="http://schemas.openxmlformats.org/officeDocument/2006/relationships/slide" Target="/ppt/slides/slide4.xml" Id="R7d12db230ce648bd" /><Relationship Type="http://schemas.openxmlformats.org/officeDocument/2006/relationships/slide" Target="/ppt/slides/slide5.xml" Id="Rb3b867f4288d4ddc" /><Relationship Type="http://schemas.openxmlformats.org/officeDocument/2006/relationships/slide" Target="/ppt/slides/slide6.xml" Id="R32d25bc7fe7a42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a8d6a9c46a4b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e3ae074144508" /><Relationship Type="http://schemas.openxmlformats.org/officeDocument/2006/relationships/theme" Target="/ppt/slideMasters/theme/theme1.xml" Id="Reb44d3e852af42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4e3ae0741445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9a69ed37d45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dbbaae52942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e0473d3834e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50a84a3b343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6d0d0595c47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729fdb2ba44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 REIDAR LILLEBØ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 REIDAR LILLEBØ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1 617 204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1 739 327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970 245 367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