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a922d1a56945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79f4ecef9c4b8c"/>
  </p:sldMasterIdLst>
  <p:sldIdLst>
    <p:sldId xmlns:r="http://schemas.openxmlformats.org/officeDocument/2006/relationships" id="256" r:id="R6d090365266b4511"/>
    <p:sldId xmlns:r="http://schemas.openxmlformats.org/officeDocument/2006/relationships" id="257" r:id="R0fff596779fb4398"/>
    <p:sldId xmlns:r="http://schemas.openxmlformats.org/officeDocument/2006/relationships" id="258" r:id="R81ef03b12cfc4f4f"/>
    <p:sldId xmlns:r="http://schemas.openxmlformats.org/officeDocument/2006/relationships" id="259" r:id="R29bb4d823dd343b7"/>
    <p:sldId xmlns:r="http://schemas.openxmlformats.org/officeDocument/2006/relationships" id="260" r:id="R70cb13c1643e48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79f4ecef9c4b8c" /><Relationship Type="http://schemas.openxmlformats.org/officeDocument/2006/relationships/slide" Target="/ppt/slides/slide1.xml" Id="R6d090365266b4511" /><Relationship Type="http://schemas.openxmlformats.org/officeDocument/2006/relationships/slide" Target="/ppt/slides/slide2.xml" Id="R0fff596779fb4398" /><Relationship Type="http://schemas.openxmlformats.org/officeDocument/2006/relationships/slide" Target="/ppt/slides/slide3.xml" Id="R81ef03b12cfc4f4f" /><Relationship Type="http://schemas.openxmlformats.org/officeDocument/2006/relationships/slide" Target="/ppt/slides/slide4.xml" Id="R29bb4d823dd343b7" /><Relationship Type="http://schemas.openxmlformats.org/officeDocument/2006/relationships/slide" Target="/ppt/slides/slide5.xml" Id="R70cb13c1643e48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145b3ea5624a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3c4fd584a4e94" /><Relationship Type="http://schemas.openxmlformats.org/officeDocument/2006/relationships/theme" Target="/ppt/slideMasters/theme/theme1.xml" Id="Rbb9e3e7456a749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a3c4fd584a4e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7bc12734546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30ba62ef54b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41225ce8f49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0d1c6694743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b8639100942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LINDANGER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LINDANGER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Stokkavei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86 25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elindang@onlin.no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970 360 417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