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5dcaaff2ac44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731f5595bf46a2"/>
  </p:sldMasterIdLst>
  <p:sldIdLst>
    <p:sldId xmlns:r="http://schemas.openxmlformats.org/officeDocument/2006/relationships" id="256" r:id="R9d076dfe17cf4264"/>
    <p:sldId xmlns:r="http://schemas.openxmlformats.org/officeDocument/2006/relationships" id="257" r:id="R2123a2358a864a0b"/>
    <p:sldId xmlns:r="http://schemas.openxmlformats.org/officeDocument/2006/relationships" id="258" r:id="R0cfb658851554582"/>
    <p:sldId xmlns:r="http://schemas.openxmlformats.org/officeDocument/2006/relationships" id="259" r:id="R4502c5412e174f2a"/>
    <p:sldId xmlns:r="http://schemas.openxmlformats.org/officeDocument/2006/relationships" id="260" r:id="R68fefb2b2d464aae"/>
    <p:sldId xmlns:r="http://schemas.openxmlformats.org/officeDocument/2006/relationships" id="261" r:id="Ra957d72f6643496e"/>
    <p:sldId xmlns:r="http://schemas.openxmlformats.org/officeDocument/2006/relationships" id="262" r:id="R033c27bd79e04c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731f5595bf46a2" /><Relationship Type="http://schemas.openxmlformats.org/officeDocument/2006/relationships/slide" Target="/ppt/slides/slide1.xml" Id="R9d076dfe17cf4264" /><Relationship Type="http://schemas.openxmlformats.org/officeDocument/2006/relationships/slide" Target="/ppt/slides/slide2.xml" Id="R2123a2358a864a0b" /><Relationship Type="http://schemas.openxmlformats.org/officeDocument/2006/relationships/slide" Target="/ppt/slides/slide3.xml" Id="R0cfb658851554582" /><Relationship Type="http://schemas.openxmlformats.org/officeDocument/2006/relationships/slide" Target="/ppt/slides/slide4.xml" Id="R4502c5412e174f2a" /><Relationship Type="http://schemas.openxmlformats.org/officeDocument/2006/relationships/slide" Target="/ppt/slides/slide5.xml" Id="R68fefb2b2d464aae" /><Relationship Type="http://schemas.openxmlformats.org/officeDocument/2006/relationships/slide" Target="/ppt/slides/slide6.xml" Id="Ra957d72f6643496e" /><Relationship Type="http://schemas.openxmlformats.org/officeDocument/2006/relationships/slide" Target="/ppt/slides/slide7.xml" Id="R033c27bd79e04c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daf961a30946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9e51fb6564581" /><Relationship Type="http://schemas.openxmlformats.org/officeDocument/2006/relationships/theme" Target="/ppt/slideMasters/theme/theme1.xml" Id="R1566b574746740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99e51fb65645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e3eb2bfe042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921188d4145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79bf619924d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80ae9a93b45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ce651191d4e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9260aebf24f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ab7b1d0034f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KLIMATEKNIKK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17 624 474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480 947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2 158 051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8 073 107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MONSSEN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ÅLØYA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KJØNDAL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Schweigårds vei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24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