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91e86e412c49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080c633aae4340"/>
  </p:sldMasterIdLst>
  <p:sldIdLst>
    <p:sldId xmlns:r="http://schemas.openxmlformats.org/officeDocument/2006/relationships" id="256" r:id="R4cfa1be610074d22"/>
    <p:sldId xmlns:r="http://schemas.openxmlformats.org/officeDocument/2006/relationships" id="257" r:id="Rbb3eda499847417c"/>
    <p:sldId xmlns:r="http://schemas.openxmlformats.org/officeDocument/2006/relationships" id="258" r:id="R139b4eaf7b2f4099"/>
    <p:sldId xmlns:r="http://schemas.openxmlformats.org/officeDocument/2006/relationships" id="259" r:id="R16aa70887d594c54"/>
    <p:sldId xmlns:r="http://schemas.openxmlformats.org/officeDocument/2006/relationships" id="260" r:id="Rcbfcfd5d626a4dca"/>
    <p:sldId xmlns:r="http://schemas.openxmlformats.org/officeDocument/2006/relationships" id="261" r:id="R1881640179f14e0a"/>
    <p:sldId xmlns:r="http://schemas.openxmlformats.org/officeDocument/2006/relationships" id="262" r:id="Rc30394a312314b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80c633aae4340" /><Relationship Type="http://schemas.openxmlformats.org/officeDocument/2006/relationships/slide" Target="/ppt/slides/slide1.xml" Id="R4cfa1be610074d22" /><Relationship Type="http://schemas.openxmlformats.org/officeDocument/2006/relationships/slide" Target="/ppt/slides/slide2.xml" Id="Rbb3eda499847417c" /><Relationship Type="http://schemas.openxmlformats.org/officeDocument/2006/relationships/slide" Target="/ppt/slides/slide3.xml" Id="R139b4eaf7b2f4099" /><Relationship Type="http://schemas.openxmlformats.org/officeDocument/2006/relationships/slide" Target="/ppt/slides/slide4.xml" Id="R16aa70887d594c54" /><Relationship Type="http://schemas.openxmlformats.org/officeDocument/2006/relationships/slide" Target="/ppt/slides/slide5.xml" Id="Rcbfcfd5d626a4dca" /><Relationship Type="http://schemas.openxmlformats.org/officeDocument/2006/relationships/slide" Target="/ppt/slides/slide6.xml" Id="R1881640179f14e0a" /><Relationship Type="http://schemas.openxmlformats.org/officeDocument/2006/relationships/slide" Target="/ppt/slides/slide7.xml" Id="Rc30394a312314b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377efb58e44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96041e4564be1" /><Relationship Type="http://schemas.openxmlformats.org/officeDocument/2006/relationships/theme" Target="/ppt/slideMasters/theme/theme1.xml" Id="R93d994c1731042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b96041e4564b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907579b564f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5fd6df0404c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5ec8c9ff743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80a58800f4d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d18d37f8047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3a09e62e947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48d8836354b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 BAKERI OG KONDITORI EIENDOM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1 041 341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GUNVOR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