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c97e6c6fec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c228b2c394941"/>
  </p:sldMasterIdLst>
  <p:sldIdLst>
    <p:sldId xmlns:r="http://schemas.openxmlformats.org/officeDocument/2006/relationships" id="256" r:id="R63eb039e780149e8"/>
    <p:sldId xmlns:r="http://schemas.openxmlformats.org/officeDocument/2006/relationships" id="257" r:id="R158a7b16a515445d"/>
    <p:sldId xmlns:r="http://schemas.openxmlformats.org/officeDocument/2006/relationships" id="258" r:id="Rf7153e2aa67a42d6"/>
    <p:sldId xmlns:r="http://schemas.openxmlformats.org/officeDocument/2006/relationships" id="259" r:id="R7d7f07f3963a4044"/>
    <p:sldId xmlns:r="http://schemas.openxmlformats.org/officeDocument/2006/relationships" id="260" r:id="R1c4af84c055b4cfb"/>
    <p:sldId xmlns:r="http://schemas.openxmlformats.org/officeDocument/2006/relationships" id="261" r:id="R761e0c156fbc4368"/>
    <p:sldId xmlns:r="http://schemas.openxmlformats.org/officeDocument/2006/relationships" id="262" r:id="Rdb23c87c365c47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c228b2c394941" /><Relationship Type="http://schemas.openxmlformats.org/officeDocument/2006/relationships/slide" Target="/ppt/slides/slide1.xml" Id="R63eb039e780149e8" /><Relationship Type="http://schemas.openxmlformats.org/officeDocument/2006/relationships/slide" Target="/ppt/slides/slide2.xml" Id="R158a7b16a515445d" /><Relationship Type="http://schemas.openxmlformats.org/officeDocument/2006/relationships/slide" Target="/ppt/slides/slide3.xml" Id="Rf7153e2aa67a42d6" /><Relationship Type="http://schemas.openxmlformats.org/officeDocument/2006/relationships/slide" Target="/ppt/slides/slide4.xml" Id="R7d7f07f3963a4044" /><Relationship Type="http://schemas.openxmlformats.org/officeDocument/2006/relationships/slide" Target="/ppt/slides/slide5.xml" Id="R1c4af84c055b4cfb" /><Relationship Type="http://schemas.openxmlformats.org/officeDocument/2006/relationships/slide" Target="/ppt/slides/slide6.xml" Id="R761e0c156fbc4368" /><Relationship Type="http://schemas.openxmlformats.org/officeDocument/2006/relationships/slide" Target="/ppt/slides/slide7.xml" Id="Rdb23c87c365c47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a59ed5bc745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5903f97e64b79" /><Relationship Type="http://schemas.openxmlformats.org/officeDocument/2006/relationships/theme" Target="/ppt/slideMasters/theme/theme1.xml" Id="Rd5f90adc868d48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85903f97e64b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834c908784e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b3d29ad3644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ef804d92043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b8bdec3244d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3c670bbf748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ec81920ac4c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de277e7ec43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