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b8936b2672a489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debb64aa55948dc"/>
  </p:sldMasterIdLst>
  <p:sldIdLst>
    <p:sldId xmlns:r="http://schemas.openxmlformats.org/officeDocument/2006/relationships" id="256" r:id="Rc80edc4104a94be4"/>
    <p:sldId xmlns:r="http://schemas.openxmlformats.org/officeDocument/2006/relationships" id="257" r:id="Ra4c6fbf9f0584808"/>
    <p:sldId xmlns:r="http://schemas.openxmlformats.org/officeDocument/2006/relationships" id="258" r:id="R912f0bba044a4fc9"/>
    <p:sldId xmlns:r="http://schemas.openxmlformats.org/officeDocument/2006/relationships" id="259" r:id="R209ff495f4cb4d94"/>
    <p:sldId xmlns:r="http://schemas.openxmlformats.org/officeDocument/2006/relationships" id="260" r:id="Rce60d2a86ba34989"/>
    <p:sldId xmlns:r="http://schemas.openxmlformats.org/officeDocument/2006/relationships" id="261" r:id="R6ccc345865d04371"/>
    <p:sldId xmlns:r="http://schemas.openxmlformats.org/officeDocument/2006/relationships" id="262" r:id="R68e766857d1841a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debb64aa55948dc" /><Relationship Type="http://schemas.openxmlformats.org/officeDocument/2006/relationships/slide" Target="/ppt/slides/slide1.xml" Id="Rc80edc4104a94be4" /><Relationship Type="http://schemas.openxmlformats.org/officeDocument/2006/relationships/slide" Target="/ppt/slides/slide2.xml" Id="Ra4c6fbf9f0584808" /><Relationship Type="http://schemas.openxmlformats.org/officeDocument/2006/relationships/slide" Target="/ppt/slides/slide3.xml" Id="R912f0bba044a4fc9" /><Relationship Type="http://schemas.openxmlformats.org/officeDocument/2006/relationships/slide" Target="/ppt/slides/slide4.xml" Id="R209ff495f4cb4d94" /><Relationship Type="http://schemas.openxmlformats.org/officeDocument/2006/relationships/slide" Target="/ppt/slides/slide5.xml" Id="Rce60d2a86ba34989" /><Relationship Type="http://schemas.openxmlformats.org/officeDocument/2006/relationships/slide" Target="/ppt/slides/slide6.xml" Id="R6ccc345865d04371" /><Relationship Type="http://schemas.openxmlformats.org/officeDocument/2006/relationships/slide" Target="/ppt/slides/slide7.xml" Id="R68e766857d1841a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a460271be27452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2988714a66426d" /><Relationship Type="http://schemas.openxmlformats.org/officeDocument/2006/relationships/theme" Target="/ppt/slideMasters/theme/theme1.xml" Id="R0773d355ccdf4af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82988714a66426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a687af22d349d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ee4f73d1004d3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86f8f2f580414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44325519b4473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ab812425b242a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169564183446c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54508fad6a43a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M&amp;M REGNSKAP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M&amp;M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M&amp;M REGNSKAP AS ble etablert [år] og holder til i Østerås.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M&amp;M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M&amp;M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M&amp;M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2 063 927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195 493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158 092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602 742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970 493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M&amp;M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MØLL MARIKE HOLTHE  –  90,0 %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AUSTRHEIM BÅRD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M&amp;M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Grini Næringspark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1361 Østerås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post@mmregnskap.no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971 051 213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M&amp;M REGNSKAP AS</a:t>
            </a:r>
          </a:p>
        </p:txBody>
      </p:sp>
    </p:spTree>
  </p:cSld>
  <p:clrMapOvr>
    <a:masterClrMapping xmlns:a="http://schemas.openxmlformats.org/drawingml/2006/main"/>
  </p:clrMapOvr>
</p:sld>
</file>