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dfa4dcc6e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109516c90349d5"/>
  </p:sldMasterIdLst>
  <p:sldIdLst>
    <p:sldId xmlns:r="http://schemas.openxmlformats.org/officeDocument/2006/relationships" id="256" r:id="R4341019049e2421f"/>
    <p:sldId xmlns:r="http://schemas.openxmlformats.org/officeDocument/2006/relationships" id="257" r:id="R5b5ac082922e46c9"/>
    <p:sldId xmlns:r="http://schemas.openxmlformats.org/officeDocument/2006/relationships" id="258" r:id="R22f5b90b3fd74eea"/>
    <p:sldId xmlns:r="http://schemas.openxmlformats.org/officeDocument/2006/relationships" id="259" r:id="Re1c886d513d4425b"/>
    <p:sldId xmlns:r="http://schemas.openxmlformats.org/officeDocument/2006/relationships" id="260" r:id="R6dfbef3d73e744e3"/>
    <p:sldId xmlns:r="http://schemas.openxmlformats.org/officeDocument/2006/relationships" id="261" r:id="R3ad65ad2473f43a1"/>
    <p:sldId xmlns:r="http://schemas.openxmlformats.org/officeDocument/2006/relationships" id="262" r:id="R8631ac103aa4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09516c90349d5" /><Relationship Type="http://schemas.openxmlformats.org/officeDocument/2006/relationships/slide" Target="/ppt/slides/slide1.xml" Id="R4341019049e2421f" /><Relationship Type="http://schemas.openxmlformats.org/officeDocument/2006/relationships/slide" Target="/ppt/slides/slide2.xml" Id="R5b5ac082922e46c9" /><Relationship Type="http://schemas.openxmlformats.org/officeDocument/2006/relationships/slide" Target="/ppt/slides/slide3.xml" Id="R22f5b90b3fd74eea" /><Relationship Type="http://schemas.openxmlformats.org/officeDocument/2006/relationships/slide" Target="/ppt/slides/slide4.xml" Id="Re1c886d513d4425b" /><Relationship Type="http://schemas.openxmlformats.org/officeDocument/2006/relationships/slide" Target="/ppt/slides/slide5.xml" Id="R6dfbef3d73e744e3" /><Relationship Type="http://schemas.openxmlformats.org/officeDocument/2006/relationships/slide" Target="/ppt/slides/slide6.xml" Id="R3ad65ad2473f43a1" /><Relationship Type="http://schemas.openxmlformats.org/officeDocument/2006/relationships/slide" Target="/ppt/slides/slide7.xml" Id="R8631ac103aa4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29588ea4d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2350e3cd4ca8" /><Relationship Type="http://schemas.openxmlformats.org/officeDocument/2006/relationships/theme" Target="/ppt/slideMasters/theme/theme1.xml" Id="R5b11455e13e846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42350e3cd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aaf557445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cea6c003b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77c102e7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2a96d5bd7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f9108edf040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fb4d5b39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fab571d3445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