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c5bb3f206c47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4ac35272dc4f82"/>
  </p:sldMasterIdLst>
  <p:sldIdLst>
    <p:sldId xmlns:r="http://schemas.openxmlformats.org/officeDocument/2006/relationships" id="256" r:id="R2a94990729f945b1"/>
    <p:sldId xmlns:r="http://schemas.openxmlformats.org/officeDocument/2006/relationships" id="257" r:id="R1210c29b0d484e7b"/>
    <p:sldId xmlns:r="http://schemas.openxmlformats.org/officeDocument/2006/relationships" id="258" r:id="R8b79a6311833406a"/>
    <p:sldId xmlns:r="http://schemas.openxmlformats.org/officeDocument/2006/relationships" id="259" r:id="R2846860f747e4405"/>
    <p:sldId xmlns:r="http://schemas.openxmlformats.org/officeDocument/2006/relationships" id="260" r:id="Rc285707c594b4b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4ac35272dc4f82" /><Relationship Type="http://schemas.openxmlformats.org/officeDocument/2006/relationships/slide" Target="/ppt/slides/slide1.xml" Id="R2a94990729f945b1" /><Relationship Type="http://schemas.openxmlformats.org/officeDocument/2006/relationships/slide" Target="/ppt/slides/slide2.xml" Id="R1210c29b0d484e7b" /><Relationship Type="http://schemas.openxmlformats.org/officeDocument/2006/relationships/slide" Target="/ppt/slides/slide3.xml" Id="R8b79a6311833406a" /><Relationship Type="http://schemas.openxmlformats.org/officeDocument/2006/relationships/slide" Target="/ppt/slides/slide4.xml" Id="R2846860f747e4405" /><Relationship Type="http://schemas.openxmlformats.org/officeDocument/2006/relationships/slide" Target="/ppt/slides/slide5.xml" Id="Rc285707c594b4b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3b506d80e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e51b87fb74103" /><Relationship Type="http://schemas.openxmlformats.org/officeDocument/2006/relationships/theme" Target="/ppt/slideMasters/theme/theme1.xml" Id="R01b37c647fe147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3e51b87fb741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72781925344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74c14c82d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b2daf3baf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6ecc222ad340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7c25ddbf340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PEDER ROGNE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 ROGNE ble etablert [år] og holder til i Longva.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 Fjørtoft-vegen 226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6293 Longva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21 77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971 224 924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PEDER ROGNE</a:t>
            </a:r>
          </a:p>
        </p:txBody>
      </p:sp>
    </p:spTree>
  </p:cSld>
  <p:clrMapOvr>
    <a:masterClrMapping xmlns:a="http://schemas.openxmlformats.org/drawingml/2006/main"/>
  </p:clrMapOvr>
</p:sld>
</file>