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40196c0d604f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d0782cd2274aa4"/>
  </p:sldMasterIdLst>
  <p:sldIdLst>
    <p:sldId xmlns:r="http://schemas.openxmlformats.org/officeDocument/2006/relationships" id="256" r:id="Rca3b786b787d4dbe"/>
    <p:sldId xmlns:r="http://schemas.openxmlformats.org/officeDocument/2006/relationships" id="257" r:id="R80c2c2d3f7934720"/>
    <p:sldId xmlns:r="http://schemas.openxmlformats.org/officeDocument/2006/relationships" id="258" r:id="R71ac8229917a4e4f"/>
    <p:sldId xmlns:r="http://schemas.openxmlformats.org/officeDocument/2006/relationships" id="259" r:id="R2bdce6debf2840d2"/>
    <p:sldId xmlns:r="http://schemas.openxmlformats.org/officeDocument/2006/relationships" id="260" r:id="Rc8cb3527ce754b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d0782cd2274aa4" /><Relationship Type="http://schemas.openxmlformats.org/officeDocument/2006/relationships/slide" Target="/ppt/slides/slide1.xml" Id="Rca3b786b787d4dbe" /><Relationship Type="http://schemas.openxmlformats.org/officeDocument/2006/relationships/slide" Target="/ppt/slides/slide2.xml" Id="R80c2c2d3f7934720" /><Relationship Type="http://schemas.openxmlformats.org/officeDocument/2006/relationships/slide" Target="/ppt/slides/slide3.xml" Id="R71ac8229917a4e4f" /><Relationship Type="http://schemas.openxmlformats.org/officeDocument/2006/relationships/slide" Target="/ppt/slides/slide4.xml" Id="R2bdce6debf2840d2" /><Relationship Type="http://schemas.openxmlformats.org/officeDocument/2006/relationships/slide" Target="/ppt/slides/slide5.xml" Id="Rc8cb3527ce754b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c81bab78ff44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9a7bdf9f84d88" /><Relationship Type="http://schemas.openxmlformats.org/officeDocument/2006/relationships/theme" Target="/ppt/slideMasters/theme/theme1.xml" Id="Rf04bac5e18b444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b9a7bdf9f84d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bbbb4697044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eab0da31345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0a31a40eb4e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842755f4049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b8d853a4440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PETRUS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PETRUS RESTAURANT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