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2cb7db02df44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1d4b4ca9b444b6"/>
  </p:sldMasterIdLst>
  <p:sldIdLst>
    <p:sldId xmlns:r="http://schemas.openxmlformats.org/officeDocument/2006/relationships" id="256" r:id="R60cf8c2eb4534d76"/>
    <p:sldId xmlns:r="http://schemas.openxmlformats.org/officeDocument/2006/relationships" id="257" r:id="R784b3aec78574dff"/>
    <p:sldId xmlns:r="http://schemas.openxmlformats.org/officeDocument/2006/relationships" id="258" r:id="Rceccd8ebca2c4e54"/>
    <p:sldId xmlns:r="http://schemas.openxmlformats.org/officeDocument/2006/relationships" id="259" r:id="R527bc8145b384e76"/>
    <p:sldId xmlns:r="http://schemas.openxmlformats.org/officeDocument/2006/relationships" id="260" r:id="R855b9f7d5cab46c9"/>
    <p:sldId xmlns:r="http://schemas.openxmlformats.org/officeDocument/2006/relationships" id="261" r:id="Rc566f00758f942f1"/>
    <p:sldId xmlns:r="http://schemas.openxmlformats.org/officeDocument/2006/relationships" id="262" r:id="R423c66392b2e46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d4b4ca9b444b6" /><Relationship Type="http://schemas.openxmlformats.org/officeDocument/2006/relationships/slide" Target="/ppt/slides/slide1.xml" Id="R60cf8c2eb4534d76" /><Relationship Type="http://schemas.openxmlformats.org/officeDocument/2006/relationships/slide" Target="/ppt/slides/slide2.xml" Id="R784b3aec78574dff" /><Relationship Type="http://schemas.openxmlformats.org/officeDocument/2006/relationships/slide" Target="/ppt/slides/slide3.xml" Id="Rceccd8ebca2c4e54" /><Relationship Type="http://schemas.openxmlformats.org/officeDocument/2006/relationships/slide" Target="/ppt/slides/slide4.xml" Id="R527bc8145b384e76" /><Relationship Type="http://schemas.openxmlformats.org/officeDocument/2006/relationships/slide" Target="/ppt/slides/slide5.xml" Id="R855b9f7d5cab46c9" /><Relationship Type="http://schemas.openxmlformats.org/officeDocument/2006/relationships/slide" Target="/ppt/slides/slide6.xml" Id="Rc566f00758f942f1" /><Relationship Type="http://schemas.openxmlformats.org/officeDocument/2006/relationships/slide" Target="/ppt/slides/slide7.xml" Id="R423c66392b2e46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5b21778bc440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3199ba6b842f3" /><Relationship Type="http://schemas.openxmlformats.org/officeDocument/2006/relationships/theme" Target="/ppt/slideMasters/theme/theme1.xml" Id="R8bb82e31239745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a3199ba6b842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a4c4a8c1142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5b3f5d77c42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f49a6a6d94f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5deb4243644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fde61d52343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87f0ca88a46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63b7d706e45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TRANSPORT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21 750 110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KRISTIAN AAMODT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