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b25df273584a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9944f84b74488f"/>
  </p:sldMasterIdLst>
  <p:sldIdLst>
    <p:sldId xmlns:r="http://schemas.openxmlformats.org/officeDocument/2006/relationships" id="256" r:id="R6a7e2e1973704ae2"/>
    <p:sldId xmlns:r="http://schemas.openxmlformats.org/officeDocument/2006/relationships" id="257" r:id="Rcdb44601f6e447ea"/>
    <p:sldId xmlns:r="http://schemas.openxmlformats.org/officeDocument/2006/relationships" id="258" r:id="R1b6f7a2c991445e4"/>
    <p:sldId xmlns:r="http://schemas.openxmlformats.org/officeDocument/2006/relationships" id="259" r:id="Rf195b85532224657"/>
    <p:sldId xmlns:r="http://schemas.openxmlformats.org/officeDocument/2006/relationships" id="260" r:id="Ra6f8289a7f20436a"/>
    <p:sldId xmlns:r="http://schemas.openxmlformats.org/officeDocument/2006/relationships" id="261" r:id="R057c8675d8fa46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944f84b74488f" /><Relationship Type="http://schemas.openxmlformats.org/officeDocument/2006/relationships/slide" Target="/ppt/slides/slide1.xml" Id="R6a7e2e1973704ae2" /><Relationship Type="http://schemas.openxmlformats.org/officeDocument/2006/relationships/slide" Target="/ppt/slides/slide2.xml" Id="Rcdb44601f6e447ea" /><Relationship Type="http://schemas.openxmlformats.org/officeDocument/2006/relationships/slide" Target="/ppt/slides/slide3.xml" Id="R1b6f7a2c991445e4" /><Relationship Type="http://schemas.openxmlformats.org/officeDocument/2006/relationships/slide" Target="/ppt/slides/slide4.xml" Id="Rf195b85532224657" /><Relationship Type="http://schemas.openxmlformats.org/officeDocument/2006/relationships/slide" Target="/ppt/slides/slide5.xml" Id="Ra6f8289a7f20436a" /><Relationship Type="http://schemas.openxmlformats.org/officeDocument/2006/relationships/slide" Target="/ppt/slides/slide6.xml" Id="R057c8675d8fa46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5d2c70e6b041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f959e1b354137" /><Relationship Type="http://schemas.openxmlformats.org/officeDocument/2006/relationships/theme" Target="/ppt/slideMasters/theme/theme1.xml" Id="Rf4c63c73bcd949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8f959e1b3541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c4669a04e44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c6f44626c4b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b94c88db249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86693e9c64c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c410e69e145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62d8ef67143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