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e3363a151947c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74326e21095429e"/>
  </p:sldMasterIdLst>
  <p:sldIdLst>
    <p:sldId xmlns:r="http://schemas.openxmlformats.org/officeDocument/2006/relationships" id="256" r:id="R4157516a50824a78"/>
    <p:sldId xmlns:r="http://schemas.openxmlformats.org/officeDocument/2006/relationships" id="257" r:id="R49446d0aaf4d41b5"/>
    <p:sldId xmlns:r="http://schemas.openxmlformats.org/officeDocument/2006/relationships" id="258" r:id="R2745431a0a474cbe"/>
    <p:sldId xmlns:r="http://schemas.openxmlformats.org/officeDocument/2006/relationships" id="259" r:id="R8cf3249c2bfc479f"/>
    <p:sldId xmlns:r="http://schemas.openxmlformats.org/officeDocument/2006/relationships" id="260" r:id="R477d64a2fe9547f5"/>
    <p:sldId xmlns:r="http://schemas.openxmlformats.org/officeDocument/2006/relationships" id="261" r:id="Rcae681ab5ab34ca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4326e21095429e" /><Relationship Type="http://schemas.openxmlformats.org/officeDocument/2006/relationships/slide" Target="/ppt/slides/slide1.xml" Id="R4157516a50824a78" /><Relationship Type="http://schemas.openxmlformats.org/officeDocument/2006/relationships/slide" Target="/ppt/slides/slide2.xml" Id="R49446d0aaf4d41b5" /><Relationship Type="http://schemas.openxmlformats.org/officeDocument/2006/relationships/slide" Target="/ppt/slides/slide3.xml" Id="R2745431a0a474cbe" /><Relationship Type="http://schemas.openxmlformats.org/officeDocument/2006/relationships/slide" Target="/ppt/slides/slide4.xml" Id="R8cf3249c2bfc479f" /><Relationship Type="http://schemas.openxmlformats.org/officeDocument/2006/relationships/slide" Target="/ppt/slides/slide5.xml" Id="R477d64a2fe9547f5" /><Relationship Type="http://schemas.openxmlformats.org/officeDocument/2006/relationships/slide" Target="/ppt/slides/slide6.xml" Id="Rcae681ab5ab34ca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d238e1636f433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59ceb809c64dc6" /><Relationship Type="http://schemas.openxmlformats.org/officeDocument/2006/relationships/theme" Target="/ppt/slideMasters/theme/theme1.xml" Id="Rb3da5ee6873c400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059ceb809c64dc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8fbae2ee7848a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5ca473d5df4c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8dcdfabc0949d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dd8082284c487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a1cd7d99074d2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48e3c2e96f4df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HG-REGNSKAP SANDNES 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HG-REGNSKAP SANDNES SA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16 933 611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−73 567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−17 352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1 669 608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4 536 943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Hoveveien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4306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68 62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stale@hgregnskap.no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hgregnskap.no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971 428 708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