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3c027a48c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9df6ef48f4a2d"/>
  </p:sldMasterIdLst>
  <p:sldIdLst>
    <p:sldId xmlns:r="http://schemas.openxmlformats.org/officeDocument/2006/relationships" id="256" r:id="Rd1824b30f3194cb8"/>
    <p:sldId xmlns:r="http://schemas.openxmlformats.org/officeDocument/2006/relationships" id="257" r:id="Re482cfeed17c41a9"/>
    <p:sldId xmlns:r="http://schemas.openxmlformats.org/officeDocument/2006/relationships" id="258" r:id="Rf01777ded40d4dc7"/>
    <p:sldId xmlns:r="http://schemas.openxmlformats.org/officeDocument/2006/relationships" id="259" r:id="R74850e6d215b47b2"/>
    <p:sldId xmlns:r="http://schemas.openxmlformats.org/officeDocument/2006/relationships" id="260" r:id="R3f09642b15fe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9df6ef48f4a2d" /><Relationship Type="http://schemas.openxmlformats.org/officeDocument/2006/relationships/slide" Target="/ppt/slides/slide1.xml" Id="Rd1824b30f3194cb8" /><Relationship Type="http://schemas.openxmlformats.org/officeDocument/2006/relationships/slide" Target="/ppt/slides/slide2.xml" Id="Re482cfeed17c41a9" /><Relationship Type="http://schemas.openxmlformats.org/officeDocument/2006/relationships/slide" Target="/ppt/slides/slide3.xml" Id="Rf01777ded40d4dc7" /><Relationship Type="http://schemas.openxmlformats.org/officeDocument/2006/relationships/slide" Target="/ppt/slides/slide4.xml" Id="R74850e6d215b47b2" /><Relationship Type="http://schemas.openxmlformats.org/officeDocument/2006/relationships/slide" Target="/ppt/slides/slide5.xml" Id="R3f09642b15fe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869b65e21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38890f7554e3c" /><Relationship Type="http://schemas.openxmlformats.org/officeDocument/2006/relationships/theme" Target="/ppt/slideMasters/theme/theme1.xml" Id="Rc7f12cb233d0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38890f755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4e49a7c58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186a0ae57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7b17d986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61122498048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75896a87f47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