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69786b92a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7770e3be74789"/>
  </p:sldMasterIdLst>
  <p:sldIdLst>
    <p:sldId xmlns:r="http://schemas.openxmlformats.org/officeDocument/2006/relationships" id="256" r:id="R3937d6b81b364594"/>
    <p:sldId xmlns:r="http://schemas.openxmlformats.org/officeDocument/2006/relationships" id="257" r:id="R88dca63ab6904043"/>
    <p:sldId xmlns:r="http://schemas.openxmlformats.org/officeDocument/2006/relationships" id="258" r:id="Rdf49d77013de4671"/>
    <p:sldId xmlns:r="http://schemas.openxmlformats.org/officeDocument/2006/relationships" id="259" r:id="R0cb326fd5f004f91"/>
    <p:sldId xmlns:r="http://schemas.openxmlformats.org/officeDocument/2006/relationships" id="260" r:id="R6720aa46cecf463c"/>
    <p:sldId xmlns:r="http://schemas.openxmlformats.org/officeDocument/2006/relationships" id="261" r:id="R0d307fe16570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7770e3be74789" /><Relationship Type="http://schemas.openxmlformats.org/officeDocument/2006/relationships/slide" Target="/ppt/slides/slide1.xml" Id="R3937d6b81b364594" /><Relationship Type="http://schemas.openxmlformats.org/officeDocument/2006/relationships/slide" Target="/ppt/slides/slide2.xml" Id="R88dca63ab6904043" /><Relationship Type="http://schemas.openxmlformats.org/officeDocument/2006/relationships/slide" Target="/ppt/slides/slide3.xml" Id="Rdf49d77013de4671" /><Relationship Type="http://schemas.openxmlformats.org/officeDocument/2006/relationships/slide" Target="/ppt/slides/slide4.xml" Id="R0cb326fd5f004f91" /><Relationship Type="http://schemas.openxmlformats.org/officeDocument/2006/relationships/slide" Target="/ppt/slides/slide5.xml" Id="R6720aa46cecf463c" /><Relationship Type="http://schemas.openxmlformats.org/officeDocument/2006/relationships/slide" Target="/ppt/slides/slide6.xml" Id="R0d307fe16570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e6629e12d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5dd508e874fc9" /><Relationship Type="http://schemas.openxmlformats.org/officeDocument/2006/relationships/theme" Target="/ppt/slideMasters/theme/theme1.xml" Id="Rb8fdda817c92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5dd508e87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b8f3ee350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6a1578a17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457136df6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6e485b2d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ce79a1b4f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afede7c1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