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755173e7f145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ad8f04d8574717"/>
  </p:sldMasterIdLst>
  <p:sldIdLst>
    <p:sldId xmlns:r="http://schemas.openxmlformats.org/officeDocument/2006/relationships" id="256" r:id="Ra62b9a5b44bc4128"/>
    <p:sldId xmlns:r="http://schemas.openxmlformats.org/officeDocument/2006/relationships" id="257" r:id="Re148ffbe832a402a"/>
    <p:sldId xmlns:r="http://schemas.openxmlformats.org/officeDocument/2006/relationships" id="258" r:id="R385b26ada6f74cdd"/>
    <p:sldId xmlns:r="http://schemas.openxmlformats.org/officeDocument/2006/relationships" id="259" r:id="R5c00e9d0a7704acb"/>
    <p:sldId xmlns:r="http://schemas.openxmlformats.org/officeDocument/2006/relationships" id="260" r:id="Ra4bb9df9e5ae4d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ad8f04d8574717" /><Relationship Type="http://schemas.openxmlformats.org/officeDocument/2006/relationships/slide" Target="/ppt/slides/slide1.xml" Id="Ra62b9a5b44bc4128" /><Relationship Type="http://schemas.openxmlformats.org/officeDocument/2006/relationships/slide" Target="/ppt/slides/slide2.xml" Id="Re148ffbe832a402a" /><Relationship Type="http://schemas.openxmlformats.org/officeDocument/2006/relationships/slide" Target="/ppt/slides/slide3.xml" Id="R385b26ada6f74cdd" /><Relationship Type="http://schemas.openxmlformats.org/officeDocument/2006/relationships/slide" Target="/ppt/slides/slide4.xml" Id="R5c00e9d0a7704acb" /><Relationship Type="http://schemas.openxmlformats.org/officeDocument/2006/relationships/slide" Target="/ppt/slides/slide5.xml" Id="Ra4bb9df9e5ae4d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1dbec1bfe4b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2396ec3964f61" /><Relationship Type="http://schemas.openxmlformats.org/officeDocument/2006/relationships/theme" Target="/ppt/slideMasters/theme/theme1.xml" Id="R104b2cb69e0d4c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62396ec3964f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e1c3f829249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ad7eace6346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3e2a08cb64c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b7379f48c4b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69f45e92045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KOMMUNE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8200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postmottak@fauske.kommune.no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www.fauske.kommune.no/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