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a154906f544a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092433e1014fe0"/>
  </p:sldMasterIdLst>
  <p:sldIdLst>
    <p:sldId xmlns:r="http://schemas.openxmlformats.org/officeDocument/2006/relationships" id="256" r:id="R465d6d2e838742db"/>
    <p:sldId xmlns:r="http://schemas.openxmlformats.org/officeDocument/2006/relationships" id="257" r:id="Rd0272507d6174fa9"/>
    <p:sldId xmlns:r="http://schemas.openxmlformats.org/officeDocument/2006/relationships" id="258" r:id="R86291bc0fb254725"/>
    <p:sldId xmlns:r="http://schemas.openxmlformats.org/officeDocument/2006/relationships" id="259" r:id="R09585cc4572c4d7f"/>
    <p:sldId xmlns:r="http://schemas.openxmlformats.org/officeDocument/2006/relationships" id="260" r:id="Rb7ca3fe0d0614c07"/>
    <p:sldId xmlns:r="http://schemas.openxmlformats.org/officeDocument/2006/relationships" id="261" r:id="R75e2f313769b4e5b"/>
    <p:sldId xmlns:r="http://schemas.openxmlformats.org/officeDocument/2006/relationships" id="262" r:id="Rcf470bd8dc944b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092433e1014fe0" /><Relationship Type="http://schemas.openxmlformats.org/officeDocument/2006/relationships/slide" Target="/ppt/slides/slide1.xml" Id="R465d6d2e838742db" /><Relationship Type="http://schemas.openxmlformats.org/officeDocument/2006/relationships/slide" Target="/ppt/slides/slide2.xml" Id="Rd0272507d6174fa9" /><Relationship Type="http://schemas.openxmlformats.org/officeDocument/2006/relationships/slide" Target="/ppt/slides/slide3.xml" Id="R86291bc0fb254725" /><Relationship Type="http://schemas.openxmlformats.org/officeDocument/2006/relationships/slide" Target="/ppt/slides/slide4.xml" Id="R09585cc4572c4d7f" /><Relationship Type="http://schemas.openxmlformats.org/officeDocument/2006/relationships/slide" Target="/ppt/slides/slide5.xml" Id="Rb7ca3fe0d0614c07" /><Relationship Type="http://schemas.openxmlformats.org/officeDocument/2006/relationships/slide" Target="/ppt/slides/slide6.xml" Id="R75e2f313769b4e5b" /><Relationship Type="http://schemas.openxmlformats.org/officeDocument/2006/relationships/slide" Target="/ppt/slides/slide7.xml" Id="Rcf470bd8dc944b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1511f4d4c642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9904da53e4b43" /><Relationship Type="http://schemas.openxmlformats.org/officeDocument/2006/relationships/theme" Target="/ppt/slideMasters/theme/theme1.xml" Id="R81f8cc6dfe1746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e9904da53e4b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781cf80714a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dc82f439045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e6ba4ed1f49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db766b63740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2ebd6d00940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a3afa59ef4c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d6102428f4c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BJB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BJB MASKIN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34 833 659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975 014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751 859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854 189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7 723 817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DANA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Sandbrekkevegen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5225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epost@bjbmaskin.no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www.bjbmaskin.no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973 051 687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