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0bfbe938ec4b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0447c571e5496a"/>
  </p:sldMasterIdLst>
  <p:sldIdLst>
    <p:sldId xmlns:r="http://schemas.openxmlformats.org/officeDocument/2006/relationships" id="256" r:id="Rc45c6dc8d5eb4e4f"/>
    <p:sldId xmlns:r="http://schemas.openxmlformats.org/officeDocument/2006/relationships" id="257" r:id="R440146b42d8c4e94"/>
    <p:sldId xmlns:r="http://schemas.openxmlformats.org/officeDocument/2006/relationships" id="258" r:id="R33310dd4702e4ee0"/>
    <p:sldId xmlns:r="http://schemas.openxmlformats.org/officeDocument/2006/relationships" id="259" r:id="R5377cc8baa8249c8"/>
    <p:sldId xmlns:r="http://schemas.openxmlformats.org/officeDocument/2006/relationships" id="260" r:id="R5998f0e17e4942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447c571e5496a" /><Relationship Type="http://schemas.openxmlformats.org/officeDocument/2006/relationships/slide" Target="/ppt/slides/slide1.xml" Id="Rc45c6dc8d5eb4e4f" /><Relationship Type="http://schemas.openxmlformats.org/officeDocument/2006/relationships/slide" Target="/ppt/slides/slide2.xml" Id="R440146b42d8c4e94" /><Relationship Type="http://schemas.openxmlformats.org/officeDocument/2006/relationships/slide" Target="/ppt/slides/slide3.xml" Id="R33310dd4702e4ee0" /><Relationship Type="http://schemas.openxmlformats.org/officeDocument/2006/relationships/slide" Target="/ppt/slides/slide4.xml" Id="R5377cc8baa8249c8" /><Relationship Type="http://schemas.openxmlformats.org/officeDocument/2006/relationships/slide" Target="/ppt/slides/slide5.xml" Id="R5998f0e17e4942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df6a1e437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363751a9b493b" /><Relationship Type="http://schemas.openxmlformats.org/officeDocument/2006/relationships/theme" Target="/ppt/slideMasters/theme/theme1.xml" Id="Rc81ee23df6da43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9363751a9b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efbfa91d9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2927ffe7646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5c965dea2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f9164e0e7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d55208a154b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