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7fba479612f4cc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0c82293b40940a2"/>
  </p:sldMasterIdLst>
  <p:sldIdLst>
    <p:sldId xmlns:r="http://schemas.openxmlformats.org/officeDocument/2006/relationships" id="256" r:id="Rd87062bacdfd4bbc"/>
    <p:sldId xmlns:r="http://schemas.openxmlformats.org/officeDocument/2006/relationships" id="257" r:id="R389984699fe348fb"/>
    <p:sldId xmlns:r="http://schemas.openxmlformats.org/officeDocument/2006/relationships" id="258" r:id="Rc872994051a14c66"/>
    <p:sldId xmlns:r="http://schemas.openxmlformats.org/officeDocument/2006/relationships" id="259" r:id="R9cdbf7ede1984de7"/>
    <p:sldId xmlns:r="http://schemas.openxmlformats.org/officeDocument/2006/relationships" id="260" r:id="R3fc993b037054b1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0c82293b40940a2" /><Relationship Type="http://schemas.openxmlformats.org/officeDocument/2006/relationships/slide" Target="/ppt/slides/slide1.xml" Id="Rd87062bacdfd4bbc" /><Relationship Type="http://schemas.openxmlformats.org/officeDocument/2006/relationships/slide" Target="/ppt/slides/slide2.xml" Id="R389984699fe348fb" /><Relationship Type="http://schemas.openxmlformats.org/officeDocument/2006/relationships/slide" Target="/ppt/slides/slide3.xml" Id="Rc872994051a14c66" /><Relationship Type="http://schemas.openxmlformats.org/officeDocument/2006/relationships/slide" Target="/ppt/slides/slide4.xml" Id="R9cdbf7ede1984de7" /><Relationship Type="http://schemas.openxmlformats.org/officeDocument/2006/relationships/slide" Target="/ppt/slides/slide5.xml" Id="R3fc993b037054b1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f4f0fe94cca4ed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28085c9a9f4f78" /><Relationship Type="http://schemas.openxmlformats.org/officeDocument/2006/relationships/theme" Target="/ppt/slideMasters/theme/theme1.xml" Id="R4056dc89de264c5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328085c9a9f4f7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0789f09d60432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9ab882379b493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bc6af701b943e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edce0bc379489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0eb9fd6f5a470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FAGFORBUNDET VESTLAND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FAGFORBUNDET VESTLAND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FAGFORBUNDET VESTLAND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FAGFORBUNDET VESTLAND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FAGFORBUNDET VESTLAND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FAGFORBUNDET VESTLAND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6. etasje, Bjørns gate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5008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55 59 48 30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www.fagforbundet.no/hordaland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974 257 521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FAGFORBUNDET VESTLAND</a:t>
            </a:r>
          </a:p>
        </p:txBody>
      </p:sp>
    </p:spTree>
  </p:cSld>
  <p:clrMapOvr>
    <a:masterClrMapping xmlns:a="http://schemas.openxmlformats.org/drawingml/2006/main"/>
  </p:clrMapOvr>
</p:sld>
</file>