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3ddc16cd5145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9f4dc172ea49d2"/>
  </p:sldMasterIdLst>
  <p:sldIdLst>
    <p:sldId xmlns:r="http://schemas.openxmlformats.org/officeDocument/2006/relationships" id="256" r:id="R2d9539ee07e144d1"/>
    <p:sldId xmlns:r="http://schemas.openxmlformats.org/officeDocument/2006/relationships" id="257" r:id="R651fe15d646c4800"/>
    <p:sldId xmlns:r="http://schemas.openxmlformats.org/officeDocument/2006/relationships" id="258" r:id="R41770cb6a0a740e2"/>
    <p:sldId xmlns:r="http://schemas.openxmlformats.org/officeDocument/2006/relationships" id="259" r:id="Rd3b5022e33484ef4"/>
    <p:sldId xmlns:r="http://schemas.openxmlformats.org/officeDocument/2006/relationships" id="260" r:id="R7ed6f19a5b584102"/>
    <p:sldId xmlns:r="http://schemas.openxmlformats.org/officeDocument/2006/relationships" id="261" r:id="R6deb7916b0564153"/>
    <p:sldId xmlns:r="http://schemas.openxmlformats.org/officeDocument/2006/relationships" id="262" r:id="Rb4567d43d74546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9f4dc172ea49d2" /><Relationship Type="http://schemas.openxmlformats.org/officeDocument/2006/relationships/slide" Target="/ppt/slides/slide1.xml" Id="R2d9539ee07e144d1" /><Relationship Type="http://schemas.openxmlformats.org/officeDocument/2006/relationships/slide" Target="/ppt/slides/slide2.xml" Id="R651fe15d646c4800" /><Relationship Type="http://schemas.openxmlformats.org/officeDocument/2006/relationships/slide" Target="/ppt/slides/slide3.xml" Id="R41770cb6a0a740e2" /><Relationship Type="http://schemas.openxmlformats.org/officeDocument/2006/relationships/slide" Target="/ppt/slides/slide4.xml" Id="Rd3b5022e33484ef4" /><Relationship Type="http://schemas.openxmlformats.org/officeDocument/2006/relationships/slide" Target="/ppt/slides/slide5.xml" Id="R7ed6f19a5b584102" /><Relationship Type="http://schemas.openxmlformats.org/officeDocument/2006/relationships/slide" Target="/ppt/slides/slide6.xml" Id="R6deb7916b0564153" /><Relationship Type="http://schemas.openxmlformats.org/officeDocument/2006/relationships/slide" Target="/ppt/slides/slide7.xml" Id="Rb4567d43d74546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3f3d9e65954d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9ec7562104db7" /><Relationship Type="http://schemas.openxmlformats.org/officeDocument/2006/relationships/theme" Target="/ppt/slideMasters/theme/theme1.xml" Id="R0bd62e9ab49643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59ec7562104d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6dac87cac43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ccbef3e8145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74092235774a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3236da0ee49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293362cca246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25d99bee747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47f18bb4ff42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BEERENBERG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BEERENBERG INDUSTRI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147 659 000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6 875 000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5 305 000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5 468 000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77 188 000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BEERENBERG SERVICES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Lundedalen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3940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91 40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post@bouvetindustries.com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www.beerenberg.com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974 472 902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