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d1eec4c5ff4d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a09cc85ad14c51"/>
  </p:sldMasterIdLst>
  <p:sldIdLst>
    <p:sldId xmlns:r="http://schemas.openxmlformats.org/officeDocument/2006/relationships" id="256" r:id="Ra253640be220445a"/>
    <p:sldId xmlns:r="http://schemas.openxmlformats.org/officeDocument/2006/relationships" id="257" r:id="Rf653de923dfb460b"/>
    <p:sldId xmlns:r="http://schemas.openxmlformats.org/officeDocument/2006/relationships" id="258" r:id="R4edcb08bb0aa43aa"/>
    <p:sldId xmlns:r="http://schemas.openxmlformats.org/officeDocument/2006/relationships" id="259" r:id="R8fcad79c89dc4ea9"/>
    <p:sldId xmlns:r="http://schemas.openxmlformats.org/officeDocument/2006/relationships" id="260" r:id="R48e30419d3564ac4"/>
    <p:sldId xmlns:r="http://schemas.openxmlformats.org/officeDocument/2006/relationships" id="261" r:id="Rfcd0540d402b4ffe"/>
    <p:sldId xmlns:r="http://schemas.openxmlformats.org/officeDocument/2006/relationships" id="262" r:id="R4a17382ec0ea4d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a09cc85ad14c51" /><Relationship Type="http://schemas.openxmlformats.org/officeDocument/2006/relationships/slide" Target="/ppt/slides/slide1.xml" Id="Ra253640be220445a" /><Relationship Type="http://schemas.openxmlformats.org/officeDocument/2006/relationships/slide" Target="/ppt/slides/slide2.xml" Id="Rf653de923dfb460b" /><Relationship Type="http://schemas.openxmlformats.org/officeDocument/2006/relationships/slide" Target="/ppt/slides/slide3.xml" Id="R4edcb08bb0aa43aa" /><Relationship Type="http://schemas.openxmlformats.org/officeDocument/2006/relationships/slide" Target="/ppt/slides/slide4.xml" Id="R8fcad79c89dc4ea9" /><Relationship Type="http://schemas.openxmlformats.org/officeDocument/2006/relationships/slide" Target="/ppt/slides/slide5.xml" Id="R48e30419d3564ac4" /><Relationship Type="http://schemas.openxmlformats.org/officeDocument/2006/relationships/slide" Target="/ppt/slides/slide6.xml" Id="Rfcd0540d402b4ffe" /><Relationship Type="http://schemas.openxmlformats.org/officeDocument/2006/relationships/slide" Target="/ppt/slides/slide7.xml" Id="R4a17382ec0ea4d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56a6998a0845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ea97aa75c422c" /><Relationship Type="http://schemas.openxmlformats.org/officeDocument/2006/relationships/theme" Target="/ppt/slideMasters/theme/theme1.xml" Id="Rfaf3b17390034b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eea97aa75c42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4965b722b4f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0abb684044f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61dce092a48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b1ab1ac8f48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3e0c2942c48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566069ab743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42bd0366445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CASA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121 840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−304 985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3 197 285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13 191 321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14 148 821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Gundrosens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1617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10 81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974 472 910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