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189a934d7248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39ac3bcdc94697"/>
  </p:sldMasterIdLst>
  <p:sldIdLst>
    <p:sldId xmlns:r="http://schemas.openxmlformats.org/officeDocument/2006/relationships" id="256" r:id="Rdf5b8e54b2ca4136"/>
    <p:sldId xmlns:r="http://schemas.openxmlformats.org/officeDocument/2006/relationships" id="257" r:id="R1a74af5bcbfa4a6e"/>
    <p:sldId xmlns:r="http://schemas.openxmlformats.org/officeDocument/2006/relationships" id="258" r:id="R82556be7efd74362"/>
    <p:sldId xmlns:r="http://schemas.openxmlformats.org/officeDocument/2006/relationships" id="259" r:id="R2df080d76fb1409e"/>
    <p:sldId xmlns:r="http://schemas.openxmlformats.org/officeDocument/2006/relationships" id="260" r:id="Redb3535cc89a45a5"/>
    <p:sldId xmlns:r="http://schemas.openxmlformats.org/officeDocument/2006/relationships" id="261" r:id="R6fcc48ebf85749f4"/>
    <p:sldId xmlns:r="http://schemas.openxmlformats.org/officeDocument/2006/relationships" id="262" r:id="R454296496d0943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39ac3bcdc94697" /><Relationship Type="http://schemas.openxmlformats.org/officeDocument/2006/relationships/slide" Target="/ppt/slides/slide1.xml" Id="Rdf5b8e54b2ca4136" /><Relationship Type="http://schemas.openxmlformats.org/officeDocument/2006/relationships/slide" Target="/ppt/slides/slide2.xml" Id="R1a74af5bcbfa4a6e" /><Relationship Type="http://schemas.openxmlformats.org/officeDocument/2006/relationships/slide" Target="/ppt/slides/slide3.xml" Id="R82556be7efd74362" /><Relationship Type="http://schemas.openxmlformats.org/officeDocument/2006/relationships/slide" Target="/ppt/slides/slide4.xml" Id="R2df080d76fb1409e" /><Relationship Type="http://schemas.openxmlformats.org/officeDocument/2006/relationships/slide" Target="/ppt/slides/slide5.xml" Id="Redb3535cc89a45a5" /><Relationship Type="http://schemas.openxmlformats.org/officeDocument/2006/relationships/slide" Target="/ppt/slides/slide6.xml" Id="R6fcc48ebf85749f4" /><Relationship Type="http://schemas.openxmlformats.org/officeDocument/2006/relationships/slide" Target="/ppt/slides/slide7.xml" Id="R454296496d0943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af7b76797e4c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f59ad05714ab8" /><Relationship Type="http://schemas.openxmlformats.org/officeDocument/2006/relationships/theme" Target="/ppt/slideMasters/theme/theme1.xml" Id="R4ce59b8ec5dd44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5f59ad05714a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5d80307d043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f7e4d64e14a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87211a69d47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22f125d7a48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ef0ec9aac4e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52936ea034c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ff321cf9241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 RØR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40 851 954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1 606 586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1 434 917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15 062 583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25 193 121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firmapost@dale-ror.no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