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37a14e664d44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0cb027bc6245c8"/>
  </p:sldMasterIdLst>
  <p:sldIdLst>
    <p:sldId xmlns:r="http://schemas.openxmlformats.org/officeDocument/2006/relationships" id="256" r:id="R6978b55a8c1848da"/>
    <p:sldId xmlns:r="http://schemas.openxmlformats.org/officeDocument/2006/relationships" id="257" r:id="R20fdd739c52840c0"/>
    <p:sldId xmlns:r="http://schemas.openxmlformats.org/officeDocument/2006/relationships" id="258" r:id="Ra6df441267874cde"/>
    <p:sldId xmlns:r="http://schemas.openxmlformats.org/officeDocument/2006/relationships" id="259" r:id="R7fc9b5aa5cae4285"/>
    <p:sldId xmlns:r="http://schemas.openxmlformats.org/officeDocument/2006/relationships" id="260" r:id="R343caec00cfd4835"/>
    <p:sldId xmlns:r="http://schemas.openxmlformats.org/officeDocument/2006/relationships" id="261" r:id="Rbdfcb91fe7eb4bbf"/>
    <p:sldId xmlns:r="http://schemas.openxmlformats.org/officeDocument/2006/relationships" id="262" r:id="R269eb65cce784b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0cb027bc6245c8" /><Relationship Type="http://schemas.openxmlformats.org/officeDocument/2006/relationships/slide" Target="/ppt/slides/slide1.xml" Id="R6978b55a8c1848da" /><Relationship Type="http://schemas.openxmlformats.org/officeDocument/2006/relationships/slide" Target="/ppt/slides/slide2.xml" Id="R20fdd739c52840c0" /><Relationship Type="http://schemas.openxmlformats.org/officeDocument/2006/relationships/slide" Target="/ppt/slides/slide3.xml" Id="Ra6df441267874cde" /><Relationship Type="http://schemas.openxmlformats.org/officeDocument/2006/relationships/slide" Target="/ppt/slides/slide4.xml" Id="R7fc9b5aa5cae4285" /><Relationship Type="http://schemas.openxmlformats.org/officeDocument/2006/relationships/slide" Target="/ppt/slides/slide5.xml" Id="R343caec00cfd4835" /><Relationship Type="http://schemas.openxmlformats.org/officeDocument/2006/relationships/slide" Target="/ppt/slides/slide6.xml" Id="Rbdfcb91fe7eb4bbf" /><Relationship Type="http://schemas.openxmlformats.org/officeDocument/2006/relationships/slide" Target="/ppt/slides/slide7.xml" Id="R269eb65cce784b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026f4c094a43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655f7134d74f63" /><Relationship Type="http://schemas.openxmlformats.org/officeDocument/2006/relationships/theme" Target="/ppt/slideMasters/theme/theme1.xml" Id="Rad607adad33e42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655f7134d74f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58119cb7941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e3a997e5747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da553b3a548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6cf308fef649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42b11c8ddc4a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dcedb30134d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58ae1f567c49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AKTIV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AKTIV VVS AS ble etablert [år] og holder til i Skibotn.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6 769 124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121 514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3 505 919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6 457 040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SEPPOLA KJELL A THILESEN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SEPPOLA ODD-E THILESEN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Gammelveien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9143 Skibotn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71 53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974 532 913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