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d79276e374e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f48d5037a144ad"/>
  </p:sldMasterIdLst>
  <p:sldIdLst>
    <p:sldId xmlns:r="http://schemas.openxmlformats.org/officeDocument/2006/relationships" id="256" r:id="R1af85900ec2b46dd"/>
    <p:sldId xmlns:r="http://schemas.openxmlformats.org/officeDocument/2006/relationships" id="257" r:id="R8afb4c7aeee74c22"/>
    <p:sldId xmlns:r="http://schemas.openxmlformats.org/officeDocument/2006/relationships" id="258" r:id="R0e9d48bce1c4476c"/>
    <p:sldId xmlns:r="http://schemas.openxmlformats.org/officeDocument/2006/relationships" id="259" r:id="R4ec09bbd30c94dba"/>
    <p:sldId xmlns:r="http://schemas.openxmlformats.org/officeDocument/2006/relationships" id="260" r:id="R147249c108b5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f48d5037a144ad" /><Relationship Type="http://schemas.openxmlformats.org/officeDocument/2006/relationships/slide" Target="/ppt/slides/slide1.xml" Id="R1af85900ec2b46dd" /><Relationship Type="http://schemas.openxmlformats.org/officeDocument/2006/relationships/slide" Target="/ppt/slides/slide2.xml" Id="R8afb4c7aeee74c22" /><Relationship Type="http://schemas.openxmlformats.org/officeDocument/2006/relationships/slide" Target="/ppt/slides/slide3.xml" Id="R0e9d48bce1c4476c" /><Relationship Type="http://schemas.openxmlformats.org/officeDocument/2006/relationships/slide" Target="/ppt/slides/slide4.xml" Id="R4ec09bbd30c94dba" /><Relationship Type="http://schemas.openxmlformats.org/officeDocument/2006/relationships/slide" Target="/ppt/slides/slide5.xml" Id="R147249c108b5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36d1582d4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8656f1d1d4412" /><Relationship Type="http://schemas.openxmlformats.org/officeDocument/2006/relationships/theme" Target="/ppt/slideMasters/theme/theme1.xml" Id="R922f5f077c6741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68656f1d1d44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c0e35711f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dca40867c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61698a69e47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e68bd4199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e9da91e0f4f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