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3cf620dbda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01bafa97749bb"/>
  </p:sldMasterIdLst>
  <p:sldIdLst>
    <p:sldId xmlns:r="http://schemas.openxmlformats.org/officeDocument/2006/relationships" id="256" r:id="R8526e2895c3a4b10"/>
    <p:sldId xmlns:r="http://schemas.openxmlformats.org/officeDocument/2006/relationships" id="257" r:id="R777548a89015491a"/>
    <p:sldId xmlns:r="http://schemas.openxmlformats.org/officeDocument/2006/relationships" id="258" r:id="Rd177773c4a4c4b50"/>
    <p:sldId xmlns:r="http://schemas.openxmlformats.org/officeDocument/2006/relationships" id="259" r:id="Rd7dc052db53949fc"/>
    <p:sldId xmlns:r="http://schemas.openxmlformats.org/officeDocument/2006/relationships" id="260" r:id="R7d850ef19cd64889"/>
    <p:sldId xmlns:r="http://schemas.openxmlformats.org/officeDocument/2006/relationships" id="261" r:id="Rb1d0ea5037f2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01bafa97749bb" /><Relationship Type="http://schemas.openxmlformats.org/officeDocument/2006/relationships/slide" Target="/ppt/slides/slide1.xml" Id="R8526e2895c3a4b10" /><Relationship Type="http://schemas.openxmlformats.org/officeDocument/2006/relationships/slide" Target="/ppt/slides/slide2.xml" Id="R777548a89015491a" /><Relationship Type="http://schemas.openxmlformats.org/officeDocument/2006/relationships/slide" Target="/ppt/slides/slide3.xml" Id="Rd177773c4a4c4b50" /><Relationship Type="http://schemas.openxmlformats.org/officeDocument/2006/relationships/slide" Target="/ppt/slides/slide4.xml" Id="Rd7dc052db53949fc" /><Relationship Type="http://schemas.openxmlformats.org/officeDocument/2006/relationships/slide" Target="/ppt/slides/slide5.xml" Id="R7d850ef19cd64889" /><Relationship Type="http://schemas.openxmlformats.org/officeDocument/2006/relationships/slide" Target="/ppt/slides/slide6.xml" Id="Rb1d0ea5037f2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d82401070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237cc625e4a4b" /><Relationship Type="http://schemas.openxmlformats.org/officeDocument/2006/relationships/theme" Target="/ppt/slideMasters/theme/theme1.xml" Id="Rd4ef4a9ef4ae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0237cc625e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4686c64e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bb131b57044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b274d42f8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98f1e89f0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185c0cf76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24f9d1399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