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ecceea75f747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d76cfa64944d25"/>
  </p:sldMasterIdLst>
  <p:sldIdLst>
    <p:sldId xmlns:r="http://schemas.openxmlformats.org/officeDocument/2006/relationships" id="256" r:id="R7d351bd549744b49"/>
    <p:sldId xmlns:r="http://schemas.openxmlformats.org/officeDocument/2006/relationships" id="257" r:id="Rcbcc71954be1490f"/>
    <p:sldId xmlns:r="http://schemas.openxmlformats.org/officeDocument/2006/relationships" id="258" r:id="Rd41037e707bf4a23"/>
    <p:sldId xmlns:r="http://schemas.openxmlformats.org/officeDocument/2006/relationships" id="259" r:id="Re63d4e410ec648a1"/>
    <p:sldId xmlns:r="http://schemas.openxmlformats.org/officeDocument/2006/relationships" id="260" r:id="R806454e443ab4a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d76cfa64944d25" /><Relationship Type="http://schemas.openxmlformats.org/officeDocument/2006/relationships/slide" Target="/ppt/slides/slide1.xml" Id="R7d351bd549744b49" /><Relationship Type="http://schemas.openxmlformats.org/officeDocument/2006/relationships/slide" Target="/ppt/slides/slide2.xml" Id="Rcbcc71954be1490f" /><Relationship Type="http://schemas.openxmlformats.org/officeDocument/2006/relationships/slide" Target="/ppt/slides/slide3.xml" Id="Rd41037e707bf4a23" /><Relationship Type="http://schemas.openxmlformats.org/officeDocument/2006/relationships/slide" Target="/ppt/slides/slide4.xml" Id="Re63d4e410ec648a1" /><Relationship Type="http://schemas.openxmlformats.org/officeDocument/2006/relationships/slide" Target="/ppt/slides/slide5.xml" Id="R806454e443ab4a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113890df3a42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6ee434ff54f85" /><Relationship Type="http://schemas.openxmlformats.org/officeDocument/2006/relationships/theme" Target="/ppt/slideMasters/theme/theme1.xml" Id="R9e27b888bd944c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d6ee434ff54f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7c2bafb0046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d7a60636348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744dc0e7048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f9b7225154c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2dd82533646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GJERSTAD HISTORIELAG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GJERSTAD HISTORIELAG ble etablert [år] og holder til i Sundebru.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Kristen Strat, Verksveien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4993 Sundebru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975 427 633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