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79f7b0c76244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01e4562f54520"/>
  </p:sldMasterIdLst>
  <p:sldIdLst>
    <p:sldId xmlns:r="http://schemas.openxmlformats.org/officeDocument/2006/relationships" id="256" r:id="R438129135c8e45d6"/>
    <p:sldId xmlns:r="http://schemas.openxmlformats.org/officeDocument/2006/relationships" id="257" r:id="Ra6f93e142cb243f9"/>
    <p:sldId xmlns:r="http://schemas.openxmlformats.org/officeDocument/2006/relationships" id="258" r:id="R2a6afc5471c644ad"/>
    <p:sldId xmlns:r="http://schemas.openxmlformats.org/officeDocument/2006/relationships" id="259" r:id="R84539e12fb1f443d"/>
    <p:sldId xmlns:r="http://schemas.openxmlformats.org/officeDocument/2006/relationships" id="260" r:id="Rf3f81927bdc941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01e4562f54520" /><Relationship Type="http://schemas.openxmlformats.org/officeDocument/2006/relationships/slide" Target="/ppt/slides/slide1.xml" Id="R438129135c8e45d6" /><Relationship Type="http://schemas.openxmlformats.org/officeDocument/2006/relationships/slide" Target="/ppt/slides/slide2.xml" Id="Ra6f93e142cb243f9" /><Relationship Type="http://schemas.openxmlformats.org/officeDocument/2006/relationships/slide" Target="/ppt/slides/slide3.xml" Id="R2a6afc5471c644ad" /><Relationship Type="http://schemas.openxmlformats.org/officeDocument/2006/relationships/slide" Target="/ppt/slides/slide4.xml" Id="R84539e12fb1f443d" /><Relationship Type="http://schemas.openxmlformats.org/officeDocument/2006/relationships/slide" Target="/ppt/slides/slide5.xml" Id="Rf3f81927bdc941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8e2a507a6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93e4bd30343ec" /><Relationship Type="http://schemas.openxmlformats.org/officeDocument/2006/relationships/theme" Target="/ppt/slideMasters/theme/theme1.xml" Id="Rb6ab38d33583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293e4bd303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643f36a4444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4fdba852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133fdb895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e5b8315f4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8b3dd4682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