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79746265ea49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770f989e18410e"/>
  </p:sldMasterIdLst>
  <p:sldIdLst>
    <p:sldId xmlns:r="http://schemas.openxmlformats.org/officeDocument/2006/relationships" id="256" r:id="R820f9788a6374434"/>
    <p:sldId xmlns:r="http://schemas.openxmlformats.org/officeDocument/2006/relationships" id="257" r:id="R9677095287ad4296"/>
    <p:sldId xmlns:r="http://schemas.openxmlformats.org/officeDocument/2006/relationships" id="258" r:id="Ref60349244ab4941"/>
    <p:sldId xmlns:r="http://schemas.openxmlformats.org/officeDocument/2006/relationships" id="259" r:id="Rd5f64c58834c49e4"/>
    <p:sldId xmlns:r="http://schemas.openxmlformats.org/officeDocument/2006/relationships" id="260" r:id="R9f332122a3c3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70f989e18410e" /><Relationship Type="http://schemas.openxmlformats.org/officeDocument/2006/relationships/slide" Target="/ppt/slides/slide1.xml" Id="R820f9788a6374434" /><Relationship Type="http://schemas.openxmlformats.org/officeDocument/2006/relationships/slide" Target="/ppt/slides/slide2.xml" Id="R9677095287ad4296" /><Relationship Type="http://schemas.openxmlformats.org/officeDocument/2006/relationships/slide" Target="/ppt/slides/slide3.xml" Id="Ref60349244ab4941" /><Relationship Type="http://schemas.openxmlformats.org/officeDocument/2006/relationships/slide" Target="/ppt/slides/slide4.xml" Id="Rd5f64c58834c49e4" /><Relationship Type="http://schemas.openxmlformats.org/officeDocument/2006/relationships/slide" Target="/ppt/slides/slide5.xml" Id="R9f332122a3c3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ba97ec2a5d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d555d32384a90" /><Relationship Type="http://schemas.openxmlformats.org/officeDocument/2006/relationships/theme" Target="/ppt/slideMasters/theme/theme1.xml" Id="Rab137afe474a41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d555d32384a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6a634ec5541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200eb25164a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756b5d51746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b93092a074d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7b1023924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HISTORIELAG ble etablert [år] og holder til i Sundebru.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