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16ad5153747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9fa66598f5493d"/>
  </p:sldMasterIdLst>
  <p:sldIdLst>
    <p:sldId xmlns:r="http://schemas.openxmlformats.org/officeDocument/2006/relationships" id="256" r:id="R89ce4d84d41b4564"/>
    <p:sldId xmlns:r="http://schemas.openxmlformats.org/officeDocument/2006/relationships" id="257" r:id="R2e459fa2eaec4083"/>
    <p:sldId xmlns:r="http://schemas.openxmlformats.org/officeDocument/2006/relationships" id="258" r:id="R68908112f2434564"/>
    <p:sldId xmlns:r="http://schemas.openxmlformats.org/officeDocument/2006/relationships" id="259" r:id="Rb13402db90ad43da"/>
    <p:sldId xmlns:r="http://schemas.openxmlformats.org/officeDocument/2006/relationships" id="260" r:id="R2a4bb699f71242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fa66598f5493d" /><Relationship Type="http://schemas.openxmlformats.org/officeDocument/2006/relationships/slide" Target="/ppt/slides/slide1.xml" Id="R89ce4d84d41b4564" /><Relationship Type="http://schemas.openxmlformats.org/officeDocument/2006/relationships/slide" Target="/ppt/slides/slide2.xml" Id="R2e459fa2eaec4083" /><Relationship Type="http://schemas.openxmlformats.org/officeDocument/2006/relationships/slide" Target="/ppt/slides/slide3.xml" Id="R68908112f2434564" /><Relationship Type="http://schemas.openxmlformats.org/officeDocument/2006/relationships/slide" Target="/ppt/slides/slide4.xml" Id="Rb13402db90ad43da" /><Relationship Type="http://schemas.openxmlformats.org/officeDocument/2006/relationships/slide" Target="/ppt/slides/slide5.xml" Id="R2a4bb699f71242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dc0e649aa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d7088f3264211" /><Relationship Type="http://schemas.openxmlformats.org/officeDocument/2006/relationships/theme" Target="/ppt/slideMasters/theme/theme1.xml" Id="Re71275d6dda64b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d7088f32642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da33924654f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b9edb063741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96191c41d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66ae5476d4a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7e6c5c35a4b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STATSBANENES VERKSTEDARBERFORENING AVD 13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STATSBANENES VERKSTEDARBERFORENING AVD 13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Smiths vei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njf-grorud@mantena.org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verkstedarbeideren.no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975 601 021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