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4e88a8050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6d13908064db2"/>
  </p:sldMasterIdLst>
  <p:sldIdLst>
    <p:sldId xmlns:r="http://schemas.openxmlformats.org/officeDocument/2006/relationships" id="256" r:id="R4ce4d429b10241e4"/>
    <p:sldId xmlns:r="http://schemas.openxmlformats.org/officeDocument/2006/relationships" id="257" r:id="Rf9d67aa9fe8d4ca8"/>
    <p:sldId xmlns:r="http://schemas.openxmlformats.org/officeDocument/2006/relationships" id="258" r:id="R2abc5ab0343d4446"/>
    <p:sldId xmlns:r="http://schemas.openxmlformats.org/officeDocument/2006/relationships" id="259" r:id="R0362f28bf12c4472"/>
    <p:sldId xmlns:r="http://schemas.openxmlformats.org/officeDocument/2006/relationships" id="260" r:id="Rb624c603cb5f446b"/>
    <p:sldId xmlns:r="http://schemas.openxmlformats.org/officeDocument/2006/relationships" id="261" r:id="Rbc5b94e6cb74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6d13908064db2" /><Relationship Type="http://schemas.openxmlformats.org/officeDocument/2006/relationships/slide" Target="/ppt/slides/slide1.xml" Id="R4ce4d429b10241e4" /><Relationship Type="http://schemas.openxmlformats.org/officeDocument/2006/relationships/slide" Target="/ppt/slides/slide2.xml" Id="Rf9d67aa9fe8d4ca8" /><Relationship Type="http://schemas.openxmlformats.org/officeDocument/2006/relationships/slide" Target="/ppt/slides/slide3.xml" Id="R2abc5ab0343d4446" /><Relationship Type="http://schemas.openxmlformats.org/officeDocument/2006/relationships/slide" Target="/ppt/slides/slide4.xml" Id="R0362f28bf12c4472" /><Relationship Type="http://schemas.openxmlformats.org/officeDocument/2006/relationships/slide" Target="/ppt/slides/slide5.xml" Id="Rb624c603cb5f446b" /><Relationship Type="http://schemas.openxmlformats.org/officeDocument/2006/relationships/slide" Target="/ppt/slides/slide6.xml" Id="Rbc5b94e6cb74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8fa9180e0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d0820f49a444e" /><Relationship Type="http://schemas.openxmlformats.org/officeDocument/2006/relationships/theme" Target="/ppt/slideMasters/theme/theme1.xml" Id="R019f6d5af11c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d0820f49a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d28bf6d9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99dbc11e4f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0f78de5c41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6efce5e06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401243e51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40bafc1e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