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ec066d9eb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17b54616c4a01"/>
  </p:sldMasterIdLst>
  <p:sldIdLst>
    <p:sldId xmlns:r="http://schemas.openxmlformats.org/officeDocument/2006/relationships" id="256" r:id="R98dfcf452610437a"/>
    <p:sldId xmlns:r="http://schemas.openxmlformats.org/officeDocument/2006/relationships" id="257" r:id="R26d5445166594d22"/>
    <p:sldId xmlns:r="http://schemas.openxmlformats.org/officeDocument/2006/relationships" id="258" r:id="R7706235bc71b4912"/>
    <p:sldId xmlns:r="http://schemas.openxmlformats.org/officeDocument/2006/relationships" id="259" r:id="Re0758a955ff24512"/>
    <p:sldId xmlns:r="http://schemas.openxmlformats.org/officeDocument/2006/relationships" id="260" r:id="Rc3ae0fc611e743e9"/>
    <p:sldId xmlns:r="http://schemas.openxmlformats.org/officeDocument/2006/relationships" id="261" r:id="R9273a9565ed04193"/>
    <p:sldId xmlns:r="http://schemas.openxmlformats.org/officeDocument/2006/relationships" id="262" r:id="Re10aa31cd833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17b54616c4a01" /><Relationship Type="http://schemas.openxmlformats.org/officeDocument/2006/relationships/slide" Target="/ppt/slides/slide1.xml" Id="R98dfcf452610437a" /><Relationship Type="http://schemas.openxmlformats.org/officeDocument/2006/relationships/slide" Target="/ppt/slides/slide2.xml" Id="R26d5445166594d22" /><Relationship Type="http://schemas.openxmlformats.org/officeDocument/2006/relationships/slide" Target="/ppt/slides/slide3.xml" Id="R7706235bc71b4912" /><Relationship Type="http://schemas.openxmlformats.org/officeDocument/2006/relationships/slide" Target="/ppt/slides/slide4.xml" Id="Re0758a955ff24512" /><Relationship Type="http://schemas.openxmlformats.org/officeDocument/2006/relationships/slide" Target="/ppt/slides/slide5.xml" Id="Rc3ae0fc611e743e9" /><Relationship Type="http://schemas.openxmlformats.org/officeDocument/2006/relationships/slide" Target="/ppt/slides/slide6.xml" Id="R9273a9565ed04193" /><Relationship Type="http://schemas.openxmlformats.org/officeDocument/2006/relationships/slide" Target="/ppt/slides/slide7.xml" Id="Re10aa31cd833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f30c7a924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54cc4f7434ad6" /><Relationship Type="http://schemas.openxmlformats.org/officeDocument/2006/relationships/theme" Target="/ppt/slideMasters/theme/theme1.xml" Id="R8511a83ea594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54cc4f743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e169255e9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0c464af6f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bd8d2d55446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da2d669f147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afc4c9108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c289e3ab2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c46ec9780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