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051563e5f4a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9255a107d48db"/>
  </p:sldMasterIdLst>
  <p:sldIdLst>
    <p:sldId xmlns:r="http://schemas.openxmlformats.org/officeDocument/2006/relationships" id="256" r:id="Rba6d1c22e0e447e0"/>
    <p:sldId xmlns:r="http://schemas.openxmlformats.org/officeDocument/2006/relationships" id="257" r:id="Rb6e99342cd394ca5"/>
    <p:sldId xmlns:r="http://schemas.openxmlformats.org/officeDocument/2006/relationships" id="258" r:id="Rd20862aee0b049d7"/>
    <p:sldId xmlns:r="http://schemas.openxmlformats.org/officeDocument/2006/relationships" id="259" r:id="Re4c49a0b5d8d47f8"/>
    <p:sldId xmlns:r="http://schemas.openxmlformats.org/officeDocument/2006/relationships" id="260" r:id="R1fa501e45e4b4f17"/>
    <p:sldId xmlns:r="http://schemas.openxmlformats.org/officeDocument/2006/relationships" id="261" r:id="R1205cc586fc24304"/>
    <p:sldId xmlns:r="http://schemas.openxmlformats.org/officeDocument/2006/relationships" id="262" r:id="Rc420b78509c2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9255a107d48db" /><Relationship Type="http://schemas.openxmlformats.org/officeDocument/2006/relationships/slide" Target="/ppt/slides/slide1.xml" Id="Rba6d1c22e0e447e0" /><Relationship Type="http://schemas.openxmlformats.org/officeDocument/2006/relationships/slide" Target="/ppt/slides/slide2.xml" Id="Rb6e99342cd394ca5" /><Relationship Type="http://schemas.openxmlformats.org/officeDocument/2006/relationships/slide" Target="/ppt/slides/slide3.xml" Id="Rd20862aee0b049d7" /><Relationship Type="http://schemas.openxmlformats.org/officeDocument/2006/relationships/slide" Target="/ppt/slides/slide4.xml" Id="Re4c49a0b5d8d47f8" /><Relationship Type="http://schemas.openxmlformats.org/officeDocument/2006/relationships/slide" Target="/ppt/slides/slide5.xml" Id="R1fa501e45e4b4f17" /><Relationship Type="http://schemas.openxmlformats.org/officeDocument/2006/relationships/slide" Target="/ppt/slides/slide6.xml" Id="R1205cc586fc24304" /><Relationship Type="http://schemas.openxmlformats.org/officeDocument/2006/relationships/slide" Target="/ppt/slides/slide7.xml" Id="Rc420b78509c2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56375d6a0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cd30cf8f14947" /><Relationship Type="http://schemas.openxmlformats.org/officeDocument/2006/relationships/theme" Target="/ppt/slideMasters/theme/theme1.xml" Id="R10884caf78f34d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bcd30cf8f149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e2f168fa4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3257a9d914d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78d3d852548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95e87d4c643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4144b761f4b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302a95aef47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87eb458af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