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3d7c11a36243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267c4c3c93243e6"/>
  </p:sldMasterIdLst>
  <p:sldIdLst>
    <p:sldId xmlns:r="http://schemas.openxmlformats.org/officeDocument/2006/relationships" id="256" r:id="Ra36d24c1feff4f25"/>
    <p:sldId xmlns:r="http://schemas.openxmlformats.org/officeDocument/2006/relationships" id="257" r:id="Rc11d090ad5e046d4"/>
    <p:sldId xmlns:r="http://schemas.openxmlformats.org/officeDocument/2006/relationships" id="258" r:id="R2fc700604993401f"/>
    <p:sldId xmlns:r="http://schemas.openxmlformats.org/officeDocument/2006/relationships" id="259" r:id="Rba2a5e920e0e4980"/>
    <p:sldId xmlns:r="http://schemas.openxmlformats.org/officeDocument/2006/relationships" id="260" r:id="R8120b1feeef24785"/>
    <p:sldId xmlns:r="http://schemas.openxmlformats.org/officeDocument/2006/relationships" id="261" r:id="Rca5821f6b3b5464e"/>
    <p:sldId xmlns:r="http://schemas.openxmlformats.org/officeDocument/2006/relationships" id="262" r:id="R807c71cd3a0b4a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67c4c3c93243e6" /><Relationship Type="http://schemas.openxmlformats.org/officeDocument/2006/relationships/slide" Target="/ppt/slides/slide1.xml" Id="Ra36d24c1feff4f25" /><Relationship Type="http://schemas.openxmlformats.org/officeDocument/2006/relationships/slide" Target="/ppt/slides/slide2.xml" Id="Rc11d090ad5e046d4" /><Relationship Type="http://schemas.openxmlformats.org/officeDocument/2006/relationships/slide" Target="/ppt/slides/slide3.xml" Id="R2fc700604993401f" /><Relationship Type="http://schemas.openxmlformats.org/officeDocument/2006/relationships/slide" Target="/ppt/slides/slide4.xml" Id="Rba2a5e920e0e4980" /><Relationship Type="http://schemas.openxmlformats.org/officeDocument/2006/relationships/slide" Target="/ppt/slides/slide5.xml" Id="R8120b1feeef24785" /><Relationship Type="http://schemas.openxmlformats.org/officeDocument/2006/relationships/slide" Target="/ppt/slides/slide6.xml" Id="Rca5821f6b3b5464e" /><Relationship Type="http://schemas.openxmlformats.org/officeDocument/2006/relationships/slide" Target="/ppt/slides/slide7.xml" Id="R807c71cd3a0b4a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b920b217b014b4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329c64c4c4e71" /><Relationship Type="http://schemas.openxmlformats.org/officeDocument/2006/relationships/theme" Target="/ppt/slideMasters/theme/theme1.xml" Id="R0650c03d004745e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3329c64c4c4e7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373d2af83d4cb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0c26d5985041a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38118a8a2f48e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dad8a67d184de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2cee2cbbed407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e95dc5b164266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9363853fd145f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SKRIVEVERKSTEDET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SKRIVEVERKSTEDET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68 815 341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63 208 521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61 289 602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491 576 502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506 605 451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 NESBØ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Henrik Ibsens gate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0255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56 44 49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jo.nesbo@chello.no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975 995 666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SKRIVEVERKSTEDET AS</a:t>
            </a:r>
          </a:p>
        </p:txBody>
      </p:sp>
    </p:spTree>
  </p:cSld>
  <p:clrMapOvr>
    <a:masterClrMapping xmlns:a="http://schemas.openxmlformats.org/drawingml/2006/main"/>
  </p:clrMapOvr>
</p:sld>
</file>