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e0b63d5a2c4d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117b56f8bf47fa"/>
  </p:sldMasterIdLst>
  <p:sldIdLst>
    <p:sldId xmlns:r="http://schemas.openxmlformats.org/officeDocument/2006/relationships" id="256" r:id="R6421af5a97e140ba"/>
    <p:sldId xmlns:r="http://schemas.openxmlformats.org/officeDocument/2006/relationships" id="257" r:id="R38a55a2ed3a5452e"/>
    <p:sldId xmlns:r="http://schemas.openxmlformats.org/officeDocument/2006/relationships" id="258" r:id="R5076da8c7e574541"/>
    <p:sldId xmlns:r="http://schemas.openxmlformats.org/officeDocument/2006/relationships" id="259" r:id="R0636332309154967"/>
    <p:sldId xmlns:r="http://schemas.openxmlformats.org/officeDocument/2006/relationships" id="260" r:id="R67f9094152784e27"/>
    <p:sldId xmlns:r="http://schemas.openxmlformats.org/officeDocument/2006/relationships" id="261" r:id="R3eb780d6f46e43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117b56f8bf47fa" /><Relationship Type="http://schemas.openxmlformats.org/officeDocument/2006/relationships/slide" Target="/ppt/slides/slide1.xml" Id="R6421af5a97e140ba" /><Relationship Type="http://schemas.openxmlformats.org/officeDocument/2006/relationships/slide" Target="/ppt/slides/slide2.xml" Id="R38a55a2ed3a5452e" /><Relationship Type="http://schemas.openxmlformats.org/officeDocument/2006/relationships/slide" Target="/ppt/slides/slide3.xml" Id="R5076da8c7e574541" /><Relationship Type="http://schemas.openxmlformats.org/officeDocument/2006/relationships/slide" Target="/ppt/slides/slide4.xml" Id="R0636332309154967" /><Relationship Type="http://schemas.openxmlformats.org/officeDocument/2006/relationships/slide" Target="/ppt/slides/slide5.xml" Id="R67f9094152784e27" /><Relationship Type="http://schemas.openxmlformats.org/officeDocument/2006/relationships/slide" Target="/ppt/slides/slide6.xml" Id="R3eb780d6f46e43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218ac91c174e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ebb92fe73473b" /><Relationship Type="http://schemas.openxmlformats.org/officeDocument/2006/relationships/theme" Target="/ppt/slideMasters/theme/theme1.xml" Id="R8b5f906363da46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2ebb92fe7347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7572aaed44c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6c6fa76824c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545eef96d47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256127a5344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feaa2b02f45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145ae84784f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NORDISK KUNSTNARSENTER DALE STI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KUNSTNARSENTER DALE STI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KUNSTNARSENTER DALE STI ble etablert [år] og holder til i Dale I Sunnfjord.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KUNSTNARSENTER DALE STI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KUNSTNARSENTER DALE STI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KUNSTNARSENTER DALE STI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4 845 498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−774 196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−792 745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2 531 322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5 676 556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KUNSTNARSENTER DALE STI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Dalsåsvegen 131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6963 Dale I Sunnfjord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976 057 708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KUNSTNARSENTER DALE STI</a:t>
            </a:r>
          </a:p>
        </p:txBody>
      </p:sp>
    </p:spTree>
  </p:cSld>
  <p:clrMapOvr>
    <a:masterClrMapping xmlns:a="http://schemas.openxmlformats.org/drawingml/2006/main"/>
  </p:clrMapOvr>
</p:sld>
</file>