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87ba124c0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6717e0897844ff"/>
  </p:sldMasterIdLst>
  <p:sldIdLst>
    <p:sldId xmlns:r="http://schemas.openxmlformats.org/officeDocument/2006/relationships" id="256" r:id="Rdf315eb5e0d94677"/>
    <p:sldId xmlns:r="http://schemas.openxmlformats.org/officeDocument/2006/relationships" id="257" r:id="R80e5d314a8634d67"/>
    <p:sldId xmlns:r="http://schemas.openxmlformats.org/officeDocument/2006/relationships" id="258" r:id="Rb176691b1b7e45d1"/>
    <p:sldId xmlns:r="http://schemas.openxmlformats.org/officeDocument/2006/relationships" id="259" r:id="Rc4962ddf338142b0"/>
    <p:sldId xmlns:r="http://schemas.openxmlformats.org/officeDocument/2006/relationships" id="260" r:id="Rc49ef3b4c64d4a72"/>
    <p:sldId xmlns:r="http://schemas.openxmlformats.org/officeDocument/2006/relationships" id="261" r:id="Rd76888758e6c416a"/>
    <p:sldId xmlns:r="http://schemas.openxmlformats.org/officeDocument/2006/relationships" id="262" r:id="R007b7609e25b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6717e0897844ff" /><Relationship Type="http://schemas.openxmlformats.org/officeDocument/2006/relationships/slide" Target="/ppt/slides/slide1.xml" Id="Rdf315eb5e0d94677" /><Relationship Type="http://schemas.openxmlformats.org/officeDocument/2006/relationships/slide" Target="/ppt/slides/slide2.xml" Id="R80e5d314a8634d67" /><Relationship Type="http://schemas.openxmlformats.org/officeDocument/2006/relationships/slide" Target="/ppt/slides/slide3.xml" Id="Rb176691b1b7e45d1" /><Relationship Type="http://schemas.openxmlformats.org/officeDocument/2006/relationships/slide" Target="/ppt/slides/slide4.xml" Id="Rc4962ddf338142b0" /><Relationship Type="http://schemas.openxmlformats.org/officeDocument/2006/relationships/slide" Target="/ppt/slides/slide5.xml" Id="Rc49ef3b4c64d4a72" /><Relationship Type="http://schemas.openxmlformats.org/officeDocument/2006/relationships/slide" Target="/ppt/slides/slide6.xml" Id="Rd76888758e6c416a" /><Relationship Type="http://schemas.openxmlformats.org/officeDocument/2006/relationships/slide" Target="/ppt/slides/slide7.xml" Id="R007b7609e25b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ebe68afc9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7e6dc1a141cf" /><Relationship Type="http://schemas.openxmlformats.org/officeDocument/2006/relationships/theme" Target="/ppt/slideMasters/theme/theme1.xml" Id="R701abefa91e3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37e6dc1a141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ec539db24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0ec683525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2feb9a603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49bc689949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62d60d717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3788dc0d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627996868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