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b91c02a1764b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cc71fb5d9145d3"/>
  </p:sldMasterIdLst>
  <p:sldIdLst>
    <p:sldId xmlns:r="http://schemas.openxmlformats.org/officeDocument/2006/relationships" id="256" r:id="Rc1cfbb08d513433b"/>
    <p:sldId xmlns:r="http://schemas.openxmlformats.org/officeDocument/2006/relationships" id="257" r:id="R0e3126535f76406c"/>
    <p:sldId xmlns:r="http://schemas.openxmlformats.org/officeDocument/2006/relationships" id="258" r:id="Raa90fd5d559a42ac"/>
    <p:sldId xmlns:r="http://schemas.openxmlformats.org/officeDocument/2006/relationships" id="259" r:id="R91a8edbe6cdf41a7"/>
    <p:sldId xmlns:r="http://schemas.openxmlformats.org/officeDocument/2006/relationships" id="260" r:id="R755e4d0bfcd749ee"/>
    <p:sldId xmlns:r="http://schemas.openxmlformats.org/officeDocument/2006/relationships" id="261" r:id="R14dd27d5c49f44a8"/>
    <p:sldId xmlns:r="http://schemas.openxmlformats.org/officeDocument/2006/relationships" id="262" r:id="R23fd3bf4f2c040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cc71fb5d9145d3" /><Relationship Type="http://schemas.openxmlformats.org/officeDocument/2006/relationships/slide" Target="/ppt/slides/slide1.xml" Id="Rc1cfbb08d513433b" /><Relationship Type="http://schemas.openxmlformats.org/officeDocument/2006/relationships/slide" Target="/ppt/slides/slide2.xml" Id="R0e3126535f76406c" /><Relationship Type="http://schemas.openxmlformats.org/officeDocument/2006/relationships/slide" Target="/ppt/slides/slide3.xml" Id="Raa90fd5d559a42ac" /><Relationship Type="http://schemas.openxmlformats.org/officeDocument/2006/relationships/slide" Target="/ppt/slides/slide4.xml" Id="R91a8edbe6cdf41a7" /><Relationship Type="http://schemas.openxmlformats.org/officeDocument/2006/relationships/slide" Target="/ppt/slides/slide5.xml" Id="R755e4d0bfcd749ee" /><Relationship Type="http://schemas.openxmlformats.org/officeDocument/2006/relationships/slide" Target="/ppt/slides/slide6.xml" Id="R14dd27d5c49f44a8" /><Relationship Type="http://schemas.openxmlformats.org/officeDocument/2006/relationships/slide" Target="/ppt/slides/slide7.xml" Id="R23fd3bf4f2c040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d16e17761d47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33e198cad4457" /><Relationship Type="http://schemas.openxmlformats.org/officeDocument/2006/relationships/theme" Target="/ppt/slideMasters/theme/theme1.xml" Id="R7a9429ab673d40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733e198cad44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e2e70cd6a546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3942dff1b4d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49969ac1a4e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657cff5e14a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88b35eb6e48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7647b048c4a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c320095284a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HURLENS AGENTURFORRETNING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HURLENS AGENTURFORRETNING AS ble etablert [år] og holder til i Eidsvåg I Romsdal.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616 725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−110 819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−32 589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1 507 903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1 643 778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ØISTEIN HURLEN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73 26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