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9d471fb1cb40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6eef4c0232426f"/>
  </p:sldMasterIdLst>
  <p:sldIdLst>
    <p:sldId xmlns:r="http://schemas.openxmlformats.org/officeDocument/2006/relationships" id="256" r:id="Rbebe0f0c26de48b4"/>
    <p:sldId xmlns:r="http://schemas.openxmlformats.org/officeDocument/2006/relationships" id="257" r:id="Rf73afc24f2304ec3"/>
    <p:sldId xmlns:r="http://schemas.openxmlformats.org/officeDocument/2006/relationships" id="258" r:id="R11c9da1bb57e4d6d"/>
    <p:sldId xmlns:r="http://schemas.openxmlformats.org/officeDocument/2006/relationships" id="259" r:id="Re27ce81f38264b37"/>
    <p:sldId xmlns:r="http://schemas.openxmlformats.org/officeDocument/2006/relationships" id="260" r:id="Red4c73fc0e734958"/>
    <p:sldId xmlns:r="http://schemas.openxmlformats.org/officeDocument/2006/relationships" id="261" r:id="R8f5c80e7f89244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eef4c0232426f" /><Relationship Type="http://schemas.openxmlformats.org/officeDocument/2006/relationships/slide" Target="/ppt/slides/slide1.xml" Id="Rbebe0f0c26de48b4" /><Relationship Type="http://schemas.openxmlformats.org/officeDocument/2006/relationships/slide" Target="/ppt/slides/slide2.xml" Id="Rf73afc24f2304ec3" /><Relationship Type="http://schemas.openxmlformats.org/officeDocument/2006/relationships/slide" Target="/ppt/slides/slide3.xml" Id="R11c9da1bb57e4d6d" /><Relationship Type="http://schemas.openxmlformats.org/officeDocument/2006/relationships/slide" Target="/ppt/slides/slide4.xml" Id="Re27ce81f38264b37" /><Relationship Type="http://schemas.openxmlformats.org/officeDocument/2006/relationships/slide" Target="/ppt/slides/slide5.xml" Id="Red4c73fc0e734958" /><Relationship Type="http://schemas.openxmlformats.org/officeDocument/2006/relationships/slide" Target="/ppt/slides/slide6.xml" Id="R8f5c80e7f89244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6ac09fa18144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fb74138164d81" /><Relationship Type="http://schemas.openxmlformats.org/officeDocument/2006/relationships/theme" Target="/ppt/slideMasters/theme/theme1.xml" Id="Rb4cdf1988a674c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9fb74138164d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970ff422e4f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a23e17d3345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9911c7c7243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2fcf92cae4a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839a2290d40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02efa352d48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